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82" r:id="rId3"/>
    <p:sldId id="283" r:id="rId4"/>
    <p:sldId id="258" r:id="rId5"/>
    <p:sldId id="280" r:id="rId6"/>
    <p:sldId id="281" r:id="rId7"/>
    <p:sldId id="257" r:id="rId8"/>
    <p:sldId id="285" r:id="rId9"/>
    <p:sldId id="284" r:id="rId10"/>
    <p:sldId id="291" r:id="rId11"/>
    <p:sldId id="279" r:id="rId12"/>
    <p:sldId id="265" r:id="rId13"/>
    <p:sldId id="266" r:id="rId14"/>
    <p:sldId id="269" r:id="rId15"/>
    <p:sldId id="292" r:id="rId16"/>
    <p:sldId id="270" r:id="rId17"/>
    <p:sldId id="267" r:id="rId18"/>
    <p:sldId id="261" r:id="rId19"/>
    <p:sldId id="263" r:id="rId20"/>
    <p:sldId id="264" r:id="rId21"/>
    <p:sldId id="271" r:id="rId22"/>
    <p:sldId id="273" r:id="rId23"/>
    <p:sldId id="262" r:id="rId24"/>
    <p:sldId id="274" r:id="rId25"/>
    <p:sldId id="275" r:id="rId26"/>
    <p:sldId id="287" r:id="rId27"/>
    <p:sldId id="288" r:id="rId28"/>
    <p:sldId id="290" r:id="rId29"/>
    <p:sldId id="289" r:id="rId30"/>
    <p:sldId id="260" r:id="rId31"/>
    <p:sldId id="276" r:id="rId32"/>
    <p:sldId id="277" r:id="rId33"/>
  </p:sldIdLst>
  <p:sldSz cx="9144000" cy="6858000" type="screen4x3"/>
  <p:notesSz cx="6858000" cy="9144000"/>
  <p:embeddedFontLst>
    <p:embeddedFont>
      <p:font typeface="Calibri" panose="020F0502020204030204" pitchFamily="34" charset="0"/>
      <p:regular r:id="rId34"/>
      <p:bold r:id="rId35"/>
      <p:italic r:id="rId36"/>
      <p:boldItalic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ADDCB7-5B10-492E-9726-20E78B9C64DF}" v="4" dt="2019-03-24T19:57:59.5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24" autoAdjust="0"/>
    <p:restoredTop sz="94660"/>
  </p:normalViewPr>
  <p:slideViewPr>
    <p:cSldViewPr snapToGrid="0">
      <p:cViewPr varScale="1">
        <p:scale>
          <a:sx n="97" d="100"/>
          <a:sy n="97" d="100"/>
        </p:scale>
        <p:origin x="60" y="105"/>
      </p:cViewPr>
      <p:guideLst>
        <p:guide orient="horz" pos="2160"/>
        <p:guide pos="2880"/>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5EADDCB7-5B10-492E-9726-20E78B9C64DF}"/>
    <pc:docChg chg="modSld sldOrd">
      <pc:chgData name="Ken Merrihew" userId="bcb7a1e886d99f07" providerId="LiveId" clId="{5EADDCB7-5B10-492E-9726-20E78B9C64DF}" dt="2019-03-24T19:57:59.547" v="3"/>
      <pc:docMkLst>
        <pc:docMk/>
      </pc:docMkLst>
      <pc:sldChg chg="ord">
        <pc:chgData name="Ken Merrihew" userId="bcb7a1e886d99f07" providerId="LiveId" clId="{5EADDCB7-5B10-492E-9726-20E78B9C64DF}" dt="2019-03-24T19:57:59.547" v="3"/>
        <pc:sldMkLst>
          <pc:docMk/>
          <pc:sldMk cId="1168744113" sldId="267"/>
        </pc:sldMkLst>
      </pc:sldChg>
      <pc:sldChg chg="modAnim">
        <pc:chgData name="Ken Merrihew" userId="bcb7a1e886d99f07" providerId="LiveId" clId="{5EADDCB7-5B10-492E-9726-20E78B9C64DF}" dt="2019-03-24T19:57:44.086" v="0"/>
        <pc:sldMkLst>
          <pc:docMk/>
          <pc:sldMk cId="3365845762" sldId="269"/>
        </pc:sldMkLst>
      </pc:sldChg>
      <pc:sldChg chg="modAnim">
        <pc:chgData name="Ken Merrihew" userId="bcb7a1e886d99f07" providerId="LiveId" clId="{5EADDCB7-5B10-492E-9726-20E78B9C64DF}" dt="2019-03-24T19:57:50.739" v="1"/>
        <pc:sldMkLst>
          <pc:docMk/>
          <pc:sldMk cId="1376385492" sldId="29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C31302-90EA-4A6B-966B-9BE3E354F695}" type="datetimeFigureOut">
              <a:rPr lang="en-US" smtClean="0"/>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20384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C31302-90EA-4A6B-966B-9BE3E354F695}" type="datetimeFigureOut">
              <a:rPr lang="en-US" smtClean="0"/>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75514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C31302-90EA-4A6B-966B-9BE3E354F695}" type="datetimeFigureOut">
              <a:rPr lang="en-US" smtClean="0"/>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378462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C31302-90EA-4A6B-966B-9BE3E354F695}" type="datetimeFigureOut">
              <a:rPr lang="en-US" smtClean="0"/>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74312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C31302-90EA-4A6B-966B-9BE3E354F695}" type="datetimeFigureOut">
              <a:rPr lang="en-US" smtClean="0"/>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276791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C31302-90EA-4A6B-966B-9BE3E354F695}" type="datetimeFigureOut">
              <a:rPr lang="en-US" smtClean="0"/>
              <a:t>3/24/2019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36932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C31302-90EA-4A6B-966B-9BE3E354F695}" type="datetimeFigureOut">
              <a:rPr lang="en-US" smtClean="0"/>
              <a:t>3/24/2019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211748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C31302-90EA-4A6B-966B-9BE3E354F695}" type="datetimeFigureOut">
              <a:rPr lang="en-US" smtClean="0"/>
              <a:t>3/24/2019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76858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C31302-90EA-4A6B-966B-9BE3E354F695}" type="datetimeFigureOut">
              <a:rPr lang="en-US" smtClean="0"/>
              <a:t>3/24/2019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300839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C31302-90EA-4A6B-966B-9BE3E354F695}" type="datetimeFigureOut">
              <a:rPr lang="en-US" smtClean="0"/>
              <a:t>3/24/2019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117282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C31302-90EA-4A6B-966B-9BE3E354F695}" type="datetimeFigureOut">
              <a:rPr lang="en-US" smtClean="0"/>
              <a:t>3/24/2019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394721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C31302-90EA-4A6B-966B-9BE3E354F695}" type="datetimeFigureOut">
              <a:rPr lang="en-US" smtClean="0"/>
              <a:t>3/24/2019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651250-C3F8-4974-9A72-F3C28CEC5189}" type="slidenum">
              <a:rPr lang="en-US" smtClean="0"/>
              <a:t>‹#›</a:t>
            </a:fld>
            <a:endParaRPr lang="en-US"/>
          </a:p>
        </p:txBody>
      </p:sp>
    </p:spTree>
    <p:extLst>
      <p:ext uri="{BB962C8B-B14F-4D97-AF65-F5344CB8AC3E}">
        <p14:creationId xmlns:p14="http://schemas.microsoft.com/office/powerpoint/2010/main" val="3631151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conocemosnuestroentorno.blogspot.com/2014/02/tema-2las-plantas.html" TargetMode="Externa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4D2911-FAB2-413A-A007-D7F1362C6F6D}"/>
              </a:ext>
            </a:extLst>
          </p:cNvPr>
          <p:cNvSpPr txBox="1"/>
          <p:nvPr/>
        </p:nvSpPr>
        <p:spPr>
          <a:xfrm>
            <a:off x="5301575" y="2013626"/>
            <a:ext cx="2466063" cy="1107996"/>
          </a:xfrm>
          <a:prstGeom prst="rect">
            <a:avLst/>
          </a:prstGeom>
          <a:noFill/>
        </p:spPr>
        <p:txBody>
          <a:bodyPr wrap="square" rtlCol="0">
            <a:spAutoFit/>
          </a:bodyPr>
          <a:lstStyle/>
          <a:p>
            <a:r>
              <a:rPr lang="en-US" sz="6600" dirty="0">
                <a:solidFill>
                  <a:schemeClr val="bg1"/>
                </a:solidFill>
                <a:latin typeface="Cuivrerie" panose="02000503000000000000" pitchFamily="50" charset="0"/>
              </a:rPr>
              <a:t>1:13-25</a:t>
            </a:r>
          </a:p>
        </p:txBody>
      </p:sp>
    </p:spTree>
    <p:extLst>
      <p:ext uri="{BB962C8B-B14F-4D97-AF65-F5344CB8AC3E}">
        <p14:creationId xmlns:p14="http://schemas.microsoft.com/office/powerpoint/2010/main" val="397489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DB6881-E28D-4640-B6F4-126EE6D5997D}"/>
              </a:ext>
            </a:extLst>
          </p:cNvPr>
          <p:cNvSpPr txBox="1"/>
          <p:nvPr/>
        </p:nvSpPr>
        <p:spPr>
          <a:xfrm>
            <a:off x="449904" y="1357009"/>
            <a:ext cx="8244191" cy="954107"/>
          </a:xfrm>
          <a:prstGeom prst="rect">
            <a:avLst/>
          </a:prstGeom>
          <a:noFill/>
        </p:spPr>
        <p:txBody>
          <a:bodyPr wrap="square" rtlCol="0">
            <a:spAutoFit/>
          </a:bodyPr>
          <a:lstStyle/>
          <a:p>
            <a:r>
              <a:rPr lang="en-US" sz="2700" dirty="0">
                <a:solidFill>
                  <a:schemeClr val="accent4">
                    <a:lumMod val="60000"/>
                    <a:lumOff val="40000"/>
                  </a:schemeClr>
                </a:solidFill>
              </a:rPr>
              <a:t>Question:</a:t>
            </a:r>
            <a:r>
              <a:rPr lang="en-US" sz="2700" dirty="0"/>
              <a:t> Who was the survivor?</a:t>
            </a:r>
          </a:p>
          <a:p>
            <a:r>
              <a:rPr lang="en-US" sz="2700" dirty="0">
                <a:solidFill>
                  <a:schemeClr val="accent4">
                    <a:lumMod val="60000"/>
                    <a:lumOff val="40000"/>
                  </a:schemeClr>
                </a:solidFill>
              </a:rPr>
              <a:t>(Scroll down for the answer)</a:t>
            </a:r>
          </a:p>
        </p:txBody>
      </p:sp>
      <p:sp>
        <p:nvSpPr>
          <p:cNvPr id="8" name="Rectangle 2">
            <a:extLst>
              <a:ext uri="{FF2B5EF4-FFF2-40B4-BE49-F238E27FC236}">
                <a16:creationId xmlns:a16="http://schemas.microsoft.com/office/drawing/2014/main" id="{457CA20C-C79A-413B-A89B-CDAABF5649E1}"/>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73C70C75-2D7F-4DE0-9AF5-23DFC1417BDD}"/>
              </a:ext>
            </a:extLst>
          </p:cNvPr>
          <p:cNvSpPr txBox="1"/>
          <p:nvPr/>
        </p:nvSpPr>
        <p:spPr>
          <a:xfrm>
            <a:off x="449904" y="6983365"/>
            <a:ext cx="8244191" cy="2246769"/>
          </a:xfrm>
          <a:prstGeom prst="rect">
            <a:avLst/>
          </a:prstGeom>
          <a:noFill/>
        </p:spPr>
        <p:txBody>
          <a:bodyPr wrap="square" rtlCol="0">
            <a:spAutoFit/>
          </a:bodyPr>
          <a:lstStyle/>
          <a:p>
            <a:r>
              <a:rPr lang="en-US" sz="2700" dirty="0">
                <a:solidFill>
                  <a:schemeClr val="accent4">
                    <a:lumMod val="60000"/>
                    <a:lumOff val="40000"/>
                  </a:schemeClr>
                </a:solidFill>
              </a:rPr>
              <a:t>Answer: </a:t>
            </a:r>
            <a:r>
              <a:rPr lang="en-US" sz="2700" dirty="0"/>
              <a:t>The perfect woman survived. She’s the only one in the story who really ever existed.</a:t>
            </a:r>
          </a:p>
          <a:p>
            <a:r>
              <a:rPr lang="en-US" sz="2700" dirty="0"/>
              <a:t>Everyone knows there is no Santa Claus and there is no such thing as a perfect man.</a:t>
            </a:r>
          </a:p>
          <a:p>
            <a:pPr algn="l"/>
            <a:endParaRPr lang="en-US" sz="2700" dirty="0">
              <a:solidFill>
                <a:schemeClr val="accent4">
                  <a:lumMod val="60000"/>
                  <a:lumOff val="40000"/>
                </a:schemeClr>
              </a:solidFill>
            </a:endParaRPr>
          </a:p>
        </p:txBody>
      </p:sp>
      <p:sp>
        <p:nvSpPr>
          <p:cNvPr id="5" name="TextBox 4">
            <a:extLst>
              <a:ext uri="{FF2B5EF4-FFF2-40B4-BE49-F238E27FC236}">
                <a16:creationId xmlns:a16="http://schemas.microsoft.com/office/drawing/2014/main" id="{3488C02B-94D7-4AE7-9CCD-6541717D7824}"/>
              </a:ext>
            </a:extLst>
          </p:cNvPr>
          <p:cNvSpPr txBox="1"/>
          <p:nvPr/>
        </p:nvSpPr>
        <p:spPr>
          <a:xfrm>
            <a:off x="449904" y="3082628"/>
            <a:ext cx="8244191" cy="1384995"/>
          </a:xfrm>
          <a:prstGeom prst="rect">
            <a:avLst/>
          </a:prstGeom>
          <a:noFill/>
        </p:spPr>
        <p:txBody>
          <a:bodyPr wrap="square" rtlCol="0">
            <a:spAutoFit/>
          </a:bodyPr>
          <a:lstStyle/>
          <a:p>
            <a:r>
              <a:rPr lang="en-US" sz="2700" dirty="0">
                <a:solidFill>
                  <a:schemeClr val="bg1"/>
                </a:solidFill>
              </a:rPr>
              <a:t>So, if there is no perfect man and no Santa Claus, the woman must have been driving</a:t>
            </a:r>
            <a:r>
              <a:rPr lang="en-US" sz="2700" dirty="0"/>
              <a:t>. </a:t>
            </a:r>
          </a:p>
          <a:p>
            <a:r>
              <a:rPr lang="en-US" sz="2700" dirty="0"/>
              <a:t>This explains why there was a car wreck in the first place.</a:t>
            </a:r>
          </a:p>
        </p:txBody>
      </p:sp>
      <p:sp>
        <p:nvSpPr>
          <p:cNvPr id="7" name="TextBox 6">
            <a:extLst>
              <a:ext uri="{FF2B5EF4-FFF2-40B4-BE49-F238E27FC236}">
                <a16:creationId xmlns:a16="http://schemas.microsoft.com/office/drawing/2014/main" id="{1260DB17-40C5-41B6-81BC-0056BF9AD4C9}"/>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1:13-25</a:t>
            </a:r>
          </a:p>
        </p:txBody>
      </p:sp>
    </p:spTree>
    <p:extLst>
      <p:ext uri="{BB962C8B-B14F-4D97-AF65-F5344CB8AC3E}">
        <p14:creationId xmlns:p14="http://schemas.microsoft.com/office/powerpoint/2010/main" val="146696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fill="hold" grpId="0" nodeType="clickEffect">
                                  <p:stCondLst>
                                    <p:cond delay="0"/>
                                  </p:stCondLst>
                                  <p:childTnLst>
                                    <p:animMotion origin="layout" path="M 0 -1.11111E-6 L 0 -0.46967 " pathEditMode="relative" rAng="0" ptsTypes="AA">
                                      <p:cBhvr>
                                        <p:cTn id="6" dur="1750" fill="hold"/>
                                        <p:tgtEl>
                                          <p:spTgt spid="3"/>
                                        </p:tgtEl>
                                        <p:attrNameLst>
                                          <p:attrName>ppt_x</p:attrName>
                                          <p:attrName>ppt_y</p:attrName>
                                        </p:attrNameLst>
                                      </p:cBhvr>
                                      <p:rCtr x="0" y="-23495"/>
                                    </p:animMotion>
                                  </p:childTnLst>
                                </p:cTn>
                              </p:par>
                              <p:par>
                                <p:cTn id="7" presetID="64" presetClass="path" presetSubtype="0" fill="hold" grpId="0" nodeType="withEffect">
                                  <p:stCondLst>
                                    <p:cond delay="0"/>
                                  </p:stCondLst>
                                  <p:childTnLst>
                                    <p:animMotion origin="layout" path="M 0 -4.44444E-6 L 0 -0.81134 " pathEditMode="relative" rAng="0" ptsTypes="AA">
                                      <p:cBhvr>
                                        <p:cTn id="8" dur="2000" fill="hold"/>
                                        <p:tgtEl>
                                          <p:spTgt spid="4"/>
                                        </p:tgtEl>
                                        <p:attrNameLst>
                                          <p:attrName>ppt_x</p:attrName>
                                          <p:attrName>ppt_y</p:attrName>
                                        </p:attrNameLst>
                                      </p:cBhvr>
                                      <p:rCtr x="0" y="-40579"/>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3" presetClass="emph" presetSubtype="2" fill="hold" grpId="1" nodeType="withEffect">
                                  <p:stCondLst>
                                    <p:cond delay="0"/>
                                  </p:stCondLst>
                                  <p:childTnLst>
                                    <p:animClr clrSpc="rgb" dir="cw">
                                      <p:cBhvr override="childStyle">
                                        <p:cTn id="15" dur="500" fill="hold"/>
                                        <p:tgtEl>
                                          <p:spTgt spid="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8E2783-5C49-4C9A-8BD1-7E84BAA3B211}"/>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1:13-25</a:t>
            </a:r>
          </a:p>
        </p:txBody>
      </p:sp>
    </p:spTree>
    <p:extLst>
      <p:ext uri="{BB962C8B-B14F-4D97-AF65-F5344CB8AC3E}">
        <p14:creationId xmlns:p14="http://schemas.microsoft.com/office/powerpoint/2010/main" val="3107120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DB6881-E28D-4640-B6F4-126EE6D5997D}"/>
              </a:ext>
            </a:extLst>
          </p:cNvPr>
          <p:cNvSpPr txBox="1"/>
          <p:nvPr/>
        </p:nvSpPr>
        <p:spPr>
          <a:xfrm>
            <a:off x="442609" y="1357009"/>
            <a:ext cx="8244191" cy="584775"/>
          </a:xfrm>
          <a:prstGeom prst="rect">
            <a:avLst/>
          </a:prstGeom>
          <a:noFill/>
        </p:spPr>
        <p:txBody>
          <a:bodyPr wrap="square" rtlCol="0">
            <a:spAutoFit/>
          </a:bodyPr>
          <a:lstStyle/>
          <a:p>
            <a:r>
              <a:rPr lang="en-US" sz="3200" dirty="0">
                <a:solidFill>
                  <a:schemeClr val="accent4">
                    <a:lumMod val="60000"/>
                    <a:lumOff val="40000"/>
                  </a:schemeClr>
                </a:solidFill>
              </a:rPr>
              <a:t>every</a:t>
            </a:r>
            <a:r>
              <a:rPr lang="en-US" sz="3200" dirty="0"/>
              <a:t> ~ </a:t>
            </a:r>
            <a:r>
              <a:rPr lang="en-US" sz="3200" i="1" dirty="0">
                <a:solidFill>
                  <a:schemeClr val="accent4">
                    <a:lumMod val="60000"/>
                    <a:lumOff val="40000"/>
                  </a:schemeClr>
                </a:solidFill>
                <a:latin typeface="Times New Roman" panose="02020603050405020304" pitchFamily="18" charset="0"/>
                <a:cs typeface="Times New Roman" panose="02020603050405020304" pitchFamily="18" charset="0"/>
              </a:rPr>
              <a:t>pas</a:t>
            </a:r>
            <a:r>
              <a:rPr lang="en-US" sz="3200" dirty="0"/>
              <a:t> – </a:t>
            </a:r>
            <a:r>
              <a:rPr lang="en-US" sz="3200" i="1" dirty="0"/>
              <a:t>all, any, the whole</a:t>
            </a:r>
            <a:endParaRPr lang="en-US" sz="7200" dirty="0">
              <a:solidFill>
                <a:schemeClr val="accent4">
                  <a:lumMod val="60000"/>
                  <a:lumOff val="40000"/>
                </a:schemeClr>
              </a:solidFill>
            </a:endParaRPr>
          </a:p>
        </p:txBody>
      </p:sp>
      <p:sp>
        <p:nvSpPr>
          <p:cNvPr id="6" name="TextBox 5">
            <a:extLst>
              <a:ext uri="{FF2B5EF4-FFF2-40B4-BE49-F238E27FC236}">
                <a16:creationId xmlns:a16="http://schemas.microsoft.com/office/drawing/2014/main" id="{E3EA7931-A4E4-4CCF-A2B8-B9C0BBBCD39F}"/>
              </a:ext>
            </a:extLst>
          </p:cNvPr>
          <p:cNvSpPr txBox="1"/>
          <p:nvPr/>
        </p:nvSpPr>
        <p:spPr>
          <a:xfrm>
            <a:off x="449537" y="1904262"/>
            <a:ext cx="8244191" cy="1077218"/>
          </a:xfrm>
          <a:prstGeom prst="rect">
            <a:avLst/>
          </a:prstGeom>
          <a:noFill/>
        </p:spPr>
        <p:txBody>
          <a:bodyPr wrap="square" rtlCol="0">
            <a:spAutoFit/>
          </a:bodyPr>
          <a:lstStyle/>
          <a:p>
            <a:r>
              <a:rPr lang="en-US" sz="3200" dirty="0">
                <a:solidFill>
                  <a:schemeClr val="accent4">
                    <a:lumMod val="40000"/>
                    <a:lumOff val="60000"/>
                  </a:schemeClr>
                </a:solidFill>
              </a:rPr>
              <a:t>ordinance of man </a:t>
            </a:r>
            <a:r>
              <a:rPr lang="en-US" sz="3200" dirty="0"/>
              <a:t>~ literally, </a:t>
            </a:r>
            <a:r>
              <a:rPr lang="en-US" sz="3200" i="1" dirty="0"/>
              <a:t>man-made institution</a:t>
            </a:r>
            <a:endParaRPr lang="en-US" sz="4800" dirty="0">
              <a:solidFill>
                <a:schemeClr val="accent4">
                  <a:lumMod val="60000"/>
                  <a:lumOff val="40000"/>
                </a:schemeClr>
              </a:solidFill>
            </a:endParaRPr>
          </a:p>
        </p:txBody>
      </p:sp>
      <p:sp>
        <p:nvSpPr>
          <p:cNvPr id="5" name="TextBox 4">
            <a:extLst>
              <a:ext uri="{FF2B5EF4-FFF2-40B4-BE49-F238E27FC236}">
                <a16:creationId xmlns:a16="http://schemas.microsoft.com/office/drawing/2014/main" id="{8D6ED351-4003-443B-B9D1-02A169FA6D64}"/>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1:13-25</a:t>
            </a:r>
          </a:p>
        </p:txBody>
      </p:sp>
    </p:spTree>
    <p:extLst>
      <p:ext uri="{BB962C8B-B14F-4D97-AF65-F5344CB8AC3E}">
        <p14:creationId xmlns:p14="http://schemas.microsoft.com/office/powerpoint/2010/main" val="360614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3" presetClass="emph" presetSubtype="2" fill="hold" grpId="0" nodeType="withEffect">
                                  <p:stCondLst>
                                    <p:cond delay="0"/>
                                  </p:stCondLst>
                                  <p:childTnLst>
                                    <p:animClr clrSpc="rgb" dir="cw">
                                      <p:cBhvr override="childStyle">
                                        <p:cTn id="14" dur="500" fill="hold"/>
                                        <p:tgtEl>
                                          <p:spTgt spid="3">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2AF1B3-CBFF-4A34-91B0-47AD0A2D8DD3}"/>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1:13-25</a:t>
            </a:r>
          </a:p>
        </p:txBody>
      </p:sp>
    </p:spTree>
    <p:extLst>
      <p:ext uri="{BB962C8B-B14F-4D97-AF65-F5344CB8AC3E}">
        <p14:creationId xmlns:p14="http://schemas.microsoft.com/office/powerpoint/2010/main" val="346174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50DE62-24D6-4518-B5C8-3C5BDA0084B6}"/>
              </a:ext>
            </a:extLst>
          </p:cNvPr>
          <p:cNvSpPr/>
          <p:nvPr/>
        </p:nvSpPr>
        <p:spPr>
          <a:xfrm>
            <a:off x="4586439" y="2335171"/>
            <a:ext cx="1545465" cy="697759"/>
          </a:xfrm>
          <a:prstGeom prst="rect">
            <a:avLst/>
          </a:prstGeom>
          <a:solidFill>
            <a:schemeClr val="accent6">
              <a:lumMod val="7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9DB6881-E28D-4640-B6F4-126EE6D5997D}"/>
              </a:ext>
            </a:extLst>
          </p:cNvPr>
          <p:cNvSpPr txBox="1"/>
          <p:nvPr/>
        </p:nvSpPr>
        <p:spPr>
          <a:xfrm>
            <a:off x="442609" y="1357009"/>
            <a:ext cx="8244191" cy="584775"/>
          </a:xfrm>
          <a:prstGeom prst="rect">
            <a:avLst/>
          </a:prstGeom>
          <a:noFill/>
        </p:spPr>
        <p:txBody>
          <a:bodyPr wrap="square" rtlCol="0">
            <a:spAutoFit/>
          </a:bodyPr>
          <a:lstStyle/>
          <a:p>
            <a:r>
              <a:rPr lang="en-US" sz="3200" dirty="0">
                <a:solidFill>
                  <a:schemeClr val="accent4">
                    <a:lumMod val="40000"/>
                    <a:lumOff val="60000"/>
                  </a:schemeClr>
                </a:solidFill>
              </a:rPr>
              <a:t>silence</a:t>
            </a:r>
            <a:r>
              <a:rPr lang="en-US" sz="3200" dirty="0"/>
              <a:t> ~ </a:t>
            </a:r>
            <a:r>
              <a:rPr lang="en-US" sz="3200" i="1" dirty="0" err="1">
                <a:solidFill>
                  <a:schemeClr val="accent4">
                    <a:lumMod val="40000"/>
                    <a:lumOff val="60000"/>
                  </a:schemeClr>
                </a:solidFill>
                <a:latin typeface="Times New Roman" panose="02020603050405020304" pitchFamily="18" charset="0"/>
                <a:cs typeface="Times New Roman" panose="02020603050405020304" pitchFamily="18" charset="0"/>
              </a:rPr>
              <a:t>phimoō</a:t>
            </a:r>
            <a:r>
              <a:rPr lang="en-US" sz="3200" dirty="0"/>
              <a:t> – </a:t>
            </a:r>
            <a:r>
              <a:rPr lang="en-US" sz="3200" i="1" dirty="0"/>
              <a:t>to muzzle</a:t>
            </a:r>
            <a:endParaRPr lang="en-US" sz="7200" dirty="0">
              <a:solidFill>
                <a:schemeClr val="accent4">
                  <a:lumMod val="60000"/>
                  <a:lumOff val="40000"/>
                </a:schemeClr>
              </a:solidFill>
            </a:endParaRPr>
          </a:p>
        </p:txBody>
      </p:sp>
      <p:sp>
        <p:nvSpPr>
          <p:cNvPr id="4" name="TextBox 3">
            <a:extLst>
              <a:ext uri="{FF2B5EF4-FFF2-40B4-BE49-F238E27FC236}">
                <a16:creationId xmlns:a16="http://schemas.microsoft.com/office/drawing/2014/main" id="{E4917697-3295-4592-8193-F3E3E4BA952B}"/>
              </a:ext>
            </a:extLst>
          </p:cNvPr>
          <p:cNvSpPr txBox="1"/>
          <p:nvPr/>
        </p:nvSpPr>
        <p:spPr>
          <a:xfrm>
            <a:off x="734438" y="1877438"/>
            <a:ext cx="7850222" cy="1569660"/>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1 Cor. 9:9 ~ </a:t>
            </a:r>
            <a:r>
              <a:rPr lang="en-US" sz="3200" dirty="0">
                <a:solidFill>
                  <a:schemeClr val="accent4">
                    <a:lumMod val="40000"/>
                    <a:lumOff val="60000"/>
                  </a:schemeClr>
                </a:solidFill>
                <a:effectLst>
                  <a:outerShdw blurRad="38100" dist="38100" dir="2700000" algn="tl">
                    <a:srgbClr val="000000">
                      <a:alpha val="43137"/>
                    </a:srgbClr>
                  </a:outerShdw>
                </a:effectLst>
              </a:rPr>
              <a:t>For it is written in the law of Moses, “You shall not muzzle an ox while it treads out the grain.”</a:t>
            </a:r>
          </a:p>
        </p:txBody>
      </p:sp>
      <p:sp>
        <p:nvSpPr>
          <p:cNvPr id="6" name="Rectangle 5">
            <a:extLst>
              <a:ext uri="{FF2B5EF4-FFF2-40B4-BE49-F238E27FC236}">
                <a16:creationId xmlns:a16="http://schemas.microsoft.com/office/drawing/2014/main" id="{D553A9F1-523C-481E-90C0-95E0BCBE49F3}"/>
              </a:ext>
            </a:extLst>
          </p:cNvPr>
          <p:cNvSpPr/>
          <p:nvPr/>
        </p:nvSpPr>
        <p:spPr>
          <a:xfrm>
            <a:off x="1610198" y="3838392"/>
            <a:ext cx="1277244" cy="697759"/>
          </a:xfrm>
          <a:prstGeom prst="rect">
            <a:avLst/>
          </a:prstGeom>
          <a:solidFill>
            <a:schemeClr val="accent6">
              <a:lumMod val="7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CDFD30A-AA07-4C25-81B9-E9A64E2A3162}"/>
              </a:ext>
            </a:extLst>
          </p:cNvPr>
          <p:cNvSpPr txBox="1"/>
          <p:nvPr/>
        </p:nvSpPr>
        <p:spPr>
          <a:xfrm>
            <a:off x="736175" y="3380659"/>
            <a:ext cx="7850222" cy="2062103"/>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 </a:t>
            </a:r>
            <a:r>
              <a:rPr lang="en-US" sz="3200" dirty="0"/>
              <a:t>Luke 4:35 ~ </a:t>
            </a:r>
            <a:r>
              <a:rPr lang="en-US" sz="3200" dirty="0">
                <a:solidFill>
                  <a:schemeClr val="accent4">
                    <a:lumMod val="40000"/>
                    <a:lumOff val="60000"/>
                  </a:schemeClr>
                </a:solidFill>
              </a:rPr>
              <a:t>But Jesus rebuked him, saying, “Be quiet, and come out of him!” And when the demon had thrown him in </a:t>
            </a:r>
            <a:r>
              <a:rPr lang="en-US" sz="3200" i="1" dirty="0">
                <a:solidFill>
                  <a:schemeClr val="accent4">
                    <a:lumMod val="40000"/>
                    <a:lumOff val="60000"/>
                  </a:schemeClr>
                </a:solidFill>
              </a:rPr>
              <a:t>their</a:t>
            </a:r>
            <a:r>
              <a:rPr lang="en-US" sz="3200" dirty="0">
                <a:solidFill>
                  <a:schemeClr val="accent4">
                    <a:lumMod val="40000"/>
                    <a:lumOff val="60000"/>
                  </a:schemeClr>
                </a:solidFill>
              </a:rPr>
              <a:t> midst, it came out of him and did not hurt him. </a:t>
            </a:r>
          </a:p>
        </p:txBody>
      </p:sp>
      <p:sp>
        <p:nvSpPr>
          <p:cNvPr id="8" name="TextBox 7">
            <a:extLst>
              <a:ext uri="{FF2B5EF4-FFF2-40B4-BE49-F238E27FC236}">
                <a16:creationId xmlns:a16="http://schemas.microsoft.com/office/drawing/2014/main" id="{4B3A351F-D1E8-4B45-97FA-4839543784FD}"/>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1:13-25</a:t>
            </a:r>
          </a:p>
        </p:txBody>
      </p:sp>
    </p:spTree>
    <p:extLst>
      <p:ext uri="{BB962C8B-B14F-4D97-AF65-F5344CB8AC3E}">
        <p14:creationId xmlns:p14="http://schemas.microsoft.com/office/powerpoint/2010/main" val="3365845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3" presetClass="emph" presetSubtype="2" fill="hold" grpId="1" nodeType="withEffect">
                                  <p:stCondLst>
                                    <p:cond delay="0"/>
                                  </p:stCondLst>
                                  <p:childTnLst>
                                    <p:animClr clrSpc="rgb" dir="cw">
                                      <p:cBhvr override="childStyle">
                                        <p:cTn id="24" dur="500" fill="hold"/>
                                        <p:tgtEl>
                                          <p:spTgt spid="4"/>
                                        </p:tgtEl>
                                        <p:attrNameLst>
                                          <p:attrName>style.color</p:attrName>
                                        </p:attrNameLst>
                                      </p:cBhvr>
                                      <p:to>
                                        <a:schemeClr val="accent2"/>
                                      </p:to>
                                    </p:animClr>
                                  </p:childTnLst>
                                </p:cTn>
                              </p:par>
                              <p:par>
                                <p:cTn id="25" presetID="1" presetClass="emph" presetSubtype="2" fill="hold" nodeType="withEffect">
                                  <p:stCondLst>
                                    <p:cond delay="0"/>
                                  </p:stCondLst>
                                  <p:childTnLst>
                                    <p:animClr clrSpc="rgb" dir="cw">
                                      <p:cBhvr>
                                        <p:cTn id="26" dur="500" fill="hold"/>
                                        <p:tgtEl>
                                          <p:spTgt spid="5"/>
                                        </p:tgtEl>
                                        <p:attrNameLst>
                                          <p:attrName>fillcolor</p:attrName>
                                        </p:attrNameLst>
                                      </p:cBhvr>
                                      <p:to>
                                        <a:schemeClr val="accent2"/>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4" grpId="1"/>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50DE62-24D6-4518-B5C8-3C5BDA0084B6}"/>
              </a:ext>
            </a:extLst>
          </p:cNvPr>
          <p:cNvSpPr/>
          <p:nvPr/>
        </p:nvSpPr>
        <p:spPr>
          <a:xfrm>
            <a:off x="6551325" y="2312311"/>
            <a:ext cx="1678275" cy="697759"/>
          </a:xfrm>
          <a:prstGeom prst="rect">
            <a:avLst/>
          </a:prstGeom>
          <a:solidFill>
            <a:schemeClr val="accent6">
              <a:lumMod val="7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9DB6881-E28D-4640-B6F4-126EE6D5997D}"/>
              </a:ext>
            </a:extLst>
          </p:cNvPr>
          <p:cNvSpPr txBox="1"/>
          <p:nvPr/>
        </p:nvSpPr>
        <p:spPr>
          <a:xfrm>
            <a:off x="442609" y="1357009"/>
            <a:ext cx="8244191" cy="584775"/>
          </a:xfrm>
          <a:prstGeom prst="rect">
            <a:avLst/>
          </a:prstGeom>
          <a:noFill/>
        </p:spPr>
        <p:txBody>
          <a:bodyPr wrap="square" rtlCol="0">
            <a:spAutoFit/>
          </a:bodyPr>
          <a:lstStyle/>
          <a:p>
            <a:r>
              <a:rPr lang="en-US" sz="3200" dirty="0">
                <a:solidFill>
                  <a:schemeClr val="accent4">
                    <a:lumMod val="40000"/>
                    <a:lumOff val="60000"/>
                  </a:schemeClr>
                </a:solidFill>
              </a:rPr>
              <a:t>silence</a:t>
            </a:r>
            <a:r>
              <a:rPr lang="en-US" sz="3200" dirty="0"/>
              <a:t> ~ </a:t>
            </a:r>
            <a:r>
              <a:rPr lang="en-US" sz="3200" i="1" dirty="0" err="1">
                <a:solidFill>
                  <a:schemeClr val="accent4">
                    <a:lumMod val="40000"/>
                    <a:lumOff val="60000"/>
                  </a:schemeClr>
                </a:solidFill>
                <a:latin typeface="Times New Roman" panose="02020603050405020304" pitchFamily="18" charset="0"/>
                <a:cs typeface="Times New Roman" panose="02020603050405020304" pitchFamily="18" charset="0"/>
              </a:rPr>
              <a:t>phimoō</a:t>
            </a:r>
            <a:r>
              <a:rPr lang="en-US" sz="3200" dirty="0"/>
              <a:t> – </a:t>
            </a:r>
            <a:r>
              <a:rPr lang="en-US" sz="3200" i="1" dirty="0"/>
              <a:t>to muzzle</a:t>
            </a:r>
            <a:endParaRPr lang="en-US" sz="7200" dirty="0">
              <a:solidFill>
                <a:schemeClr val="accent4">
                  <a:lumMod val="60000"/>
                  <a:lumOff val="40000"/>
                </a:schemeClr>
              </a:solidFill>
            </a:endParaRPr>
          </a:p>
        </p:txBody>
      </p:sp>
      <p:sp>
        <p:nvSpPr>
          <p:cNvPr id="4" name="TextBox 3">
            <a:extLst>
              <a:ext uri="{FF2B5EF4-FFF2-40B4-BE49-F238E27FC236}">
                <a16:creationId xmlns:a16="http://schemas.microsoft.com/office/drawing/2014/main" id="{E4917697-3295-4592-8193-F3E3E4BA952B}"/>
              </a:ext>
            </a:extLst>
          </p:cNvPr>
          <p:cNvSpPr txBox="1"/>
          <p:nvPr/>
        </p:nvSpPr>
        <p:spPr>
          <a:xfrm>
            <a:off x="734438" y="1877438"/>
            <a:ext cx="7850222" cy="2062103"/>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a:t>
            </a:r>
            <a:r>
              <a:rPr lang="en-US" sz="3200" dirty="0"/>
              <a:t>Mark 4:39 ~ </a:t>
            </a:r>
            <a:r>
              <a:rPr lang="en-US" sz="3200" dirty="0">
                <a:solidFill>
                  <a:schemeClr val="accent4">
                    <a:lumMod val="60000"/>
                    <a:lumOff val="40000"/>
                  </a:schemeClr>
                </a:solidFill>
              </a:rPr>
              <a:t>Then He arose and rebuked the wind, and said to the sea, “Peace, be still!” And the wind ceased and there was a great calm.</a:t>
            </a:r>
            <a:endParaRPr lang="en-US" sz="3200" dirty="0">
              <a:solidFill>
                <a:schemeClr val="accent4">
                  <a:lumMod val="60000"/>
                  <a:lumOff val="40000"/>
                </a:schemeClr>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53DE7798-E707-416C-9C85-5454B1AEEEE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1:13-25</a:t>
            </a:r>
          </a:p>
        </p:txBody>
      </p:sp>
    </p:spTree>
    <p:extLst>
      <p:ext uri="{BB962C8B-B14F-4D97-AF65-F5344CB8AC3E}">
        <p14:creationId xmlns:p14="http://schemas.microsoft.com/office/powerpoint/2010/main" val="137638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0FB4F6-1E45-4E45-AB9C-ED1804635464}"/>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1:13-25</a:t>
            </a:r>
          </a:p>
        </p:txBody>
      </p:sp>
    </p:spTree>
    <p:extLst>
      <p:ext uri="{BB962C8B-B14F-4D97-AF65-F5344CB8AC3E}">
        <p14:creationId xmlns:p14="http://schemas.microsoft.com/office/powerpoint/2010/main" val="37995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8D1ED0F2-05D9-44DA-B368-B2E037BF2C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97783">
            <a:off x="2742818" y="1376146"/>
            <a:ext cx="3876386" cy="4775488"/>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A9DB6881-E28D-4640-B6F4-126EE6D5997D}"/>
              </a:ext>
            </a:extLst>
          </p:cNvPr>
          <p:cNvSpPr txBox="1"/>
          <p:nvPr/>
        </p:nvSpPr>
        <p:spPr>
          <a:xfrm>
            <a:off x="3657600" y="3471502"/>
            <a:ext cx="2626855"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Mistletoe</a:t>
            </a:r>
          </a:p>
        </p:txBody>
      </p:sp>
      <p:sp>
        <p:nvSpPr>
          <p:cNvPr id="5" name="TextBox 4">
            <a:extLst>
              <a:ext uri="{FF2B5EF4-FFF2-40B4-BE49-F238E27FC236}">
                <a16:creationId xmlns:a16="http://schemas.microsoft.com/office/drawing/2014/main" id="{8B84E12C-B658-4CAB-A61B-021A858D700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1:13-25</a:t>
            </a:r>
          </a:p>
        </p:txBody>
      </p:sp>
    </p:spTree>
    <p:extLst>
      <p:ext uri="{BB962C8B-B14F-4D97-AF65-F5344CB8AC3E}">
        <p14:creationId xmlns:p14="http://schemas.microsoft.com/office/powerpoint/2010/main" val="116874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DB6881-E28D-4640-B6F4-126EE6D5997D}"/>
              </a:ext>
            </a:extLst>
          </p:cNvPr>
          <p:cNvSpPr txBox="1"/>
          <p:nvPr/>
        </p:nvSpPr>
        <p:spPr>
          <a:xfrm>
            <a:off x="442609" y="1554649"/>
            <a:ext cx="8244191" cy="310076"/>
          </a:xfrm>
          <a:prstGeom prst="rect">
            <a:avLst/>
          </a:prstGeom>
          <a:noFill/>
        </p:spPr>
        <p:txBody>
          <a:bodyPr wrap="square" rtlCol="0">
            <a:prstTxWarp prst="textPlain">
              <a:avLst/>
            </a:prstTxWarp>
            <a:spAutoFit/>
          </a:bodyPr>
          <a:lstStyle/>
          <a:p>
            <a:pPr algn="ctr">
              <a:spcBef>
                <a:spcPct val="50000"/>
              </a:spcBef>
            </a:pPr>
            <a:r>
              <a:rPr lang="en-US" altLang="en-US" sz="2800" dirty="0">
                <a:solidFill>
                  <a:schemeClr val="bg1"/>
                </a:solidFill>
              </a:rPr>
              <a:t>A B C D E F G H I J K L M N O P Q R S T U V W X Y Z</a:t>
            </a:r>
          </a:p>
        </p:txBody>
      </p:sp>
      <p:sp>
        <p:nvSpPr>
          <p:cNvPr id="6" name="TextBox 5">
            <a:extLst>
              <a:ext uri="{FF2B5EF4-FFF2-40B4-BE49-F238E27FC236}">
                <a16:creationId xmlns:a16="http://schemas.microsoft.com/office/drawing/2014/main" id="{E75F1A50-A419-404B-A8E6-544727538099}"/>
              </a:ext>
            </a:extLst>
          </p:cNvPr>
          <p:cNvSpPr txBox="1"/>
          <p:nvPr/>
        </p:nvSpPr>
        <p:spPr>
          <a:xfrm>
            <a:off x="447336" y="1940449"/>
            <a:ext cx="8244191" cy="277103"/>
          </a:xfrm>
          <a:prstGeom prst="rect">
            <a:avLst/>
          </a:prstGeom>
          <a:noFill/>
        </p:spPr>
        <p:txBody>
          <a:bodyPr wrap="square" rtlCol="0">
            <a:prstTxWarp prst="textPlain">
              <a:avLst/>
            </a:prstTxWarp>
            <a:spAutoFit/>
          </a:bodyPr>
          <a:lstStyle/>
          <a:p>
            <a:pPr>
              <a:spcBef>
                <a:spcPct val="50000"/>
              </a:spcBef>
            </a:pPr>
            <a:r>
              <a:rPr lang="en-US" altLang="en-US" sz="2300" dirty="0">
                <a:solidFill>
                  <a:schemeClr val="accent4">
                    <a:lumMod val="60000"/>
                    <a:lumOff val="40000"/>
                  </a:schemeClr>
                </a:solidFill>
              </a:rPr>
              <a:t>1 2 3 4 5 6 7 8 9 10 11 12 13 14 15 16 17 18 19 20 21 22 23 24 25 26</a:t>
            </a:r>
          </a:p>
        </p:txBody>
      </p:sp>
      <p:sp>
        <p:nvSpPr>
          <p:cNvPr id="7" name="TextBox 6">
            <a:extLst>
              <a:ext uri="{FF2B5EF4-FFF2-40B4-BE49-F238E27FC236}">
                <a16:creationId xmlns:a16="http://schemas.microsoft.com/office/drawing/2014/main" id="{580BCA48-25BE-4613-9192-36E3B5B52826}"/>
              </a:ext>
            </a:extLst>
          </p:cNvPr>
          <p:cNvSpPr txBox="1"/>
          <p:nvPr/>
        </p:nvSpPr>
        <p:spPr>
          <a:xfrm>
            <a:off x="1714713" y="2546228"/>
            <a:ext cx="4877142" cy="399409"/>
          </a:xfrm>
          <a:prstGeom prst="rect">
            <a:avLst/>
          </a:prstGeom>
          <a:noFill/>
        </p:spPr>
        <p:txBody>
          <a:bodyPr wrap="square" rtlCol="0">
            <a:prstTxWarp prst="textPlain">
              <a:avLst/>
            </a:prstTxWarp>
            <a:spAutoFit/>
          </a:bodyPr>
          <a:lstStyle/>
          <a:p>
            <a:pPr algn="r"/>
            <a:r>
              <a:rPr lang="en-US" sz="3200" dirty="0"/>
              <a:t>H – A – R – D – W – O – R - K</a:t>
            </a:r>
            <a:endParaRPr lang="en-US" sz="4800" dirty="0">
              <a:solidFill>
                <a:schemeClr val="accent4">
                  <a:lumMod val="60000"/>
                  <a:lumOff val="40000"/>
                </a:schemeClr>
              </a:solidFill>
            </a:endParaRPr>
          </a:p>
        </p:txBody>
      </p:sp>
      <p:sp>
        <p:nvSpPr>
          <p:cNvPr id="8" name="TextBox 7">
            <a:extLst>
              <a:ext uri="{FF2B5EF4-FFF2-40B4-BE49-F238E27FC236}">
                <a16:creationId xmlns:a16="http://schemas.microsoft.com/office/drawing/2014/main" id="{DB99CD94-9E7B-4411-A086-F9D7637A80DF}"/>
              </a:ext>
            </a:extLst>
          </p:cNvPr>
          <p:cNvSpPr txBox="1"/>
          <p:nvPr/>
        </p:nvSpPr>
        <p:spPr>
          <a:xfrm>
            <a:off x="1658405" y="3122268"/>
            <a:ext cx="4997961" cy="393104"/>
          </a:xfrm>
          <a:prstGeom prst="rect">
            <a:avLst/>
          </a:prstGeom>
          <a:noFill/>
        </p:spPr>
        <p:txBody>
          <a:bodyPr wrap="square" rtlCol="0">
            <a:prstTxWarp prst="textPlain">
              <a:avLst/>
            </a:prstTxWarp>
            <a:spAutoFit/>
          </a:bodyPr>
          <a:lstStyle/>
          <a:p>
            <a:pPr algn="r"/>
            <a:r>
              <a:rPr lang="en-US" sz="2800" dirty="0"/>
              <a:t>8 + 1 + 18 + 4 + 23 + 15 + 18 + 11 </a:t>
            </a:r>
            <a:endParaRPr lang="en-US" sz="6600" dirty="0">
              <a:solidFill>
                <a:schemeClr val="accent4">
                  <a:lumMod val="60000"/>
                  <a:lumOff val="40000"/>
                </a:schemeClr>
              </a:solidFill>
            </a:endParaRPr>
          </a:p>
        </p:txBody>
      </p:sp>
      <p:sp>
        <p:nvSpPr>
          <p:cNvPr id="9" name="TextBox 8">
            <a:extLst>
              <a:ext uri="{FF2B5EF4-FFF2-40B4-BE49-F238E27FC236}">
                <a16:creationId xmlns:a16="http://schemas.microsoft.com/office/drawing/2014/main" id="{FC0649AB-4931-423D-BB79-822630A83FBA}"/>
              </a:ext>
            </a:extLst>
          </p:cNvPr>
          <p:cNvSpPr txBox="1"/>
          <p:nvPr/>
        </p:nvSpPr>
        <p:spPr>
          <a:xfrm>
            <a:off x="6743234" y="2837552"/>
            <a:ext cx="1060344" cy="393104"/>
          </a:xfrm>
          <a:prstGeom prst="rect">
            <a:avLst/>
          </a:prstGeom>
          <a:noFill/>
        </p:spPr>
        <p:txBody>
          <a:bodyPr wrap="square" rtlCol="0">
            <a:prstTxWarp prst="textPlain">
              <a:avLst/>
            </a:prstTxWarp>
            <a:spAutoFit/>
          </a:bodyPr>
          <a:lstStyle/>
          <a:p>
            <a:pPr algn="ctr"/>
            <a:r>
              <a:rPr lang="en-US" sz="2800" dirty="0">
                <a:solidFill>
                  <a:schemeClr val="accent4">
                    <a:lumMod val="60000"/>
                    <a:lumOff val="40000"/>
                  </a:schemeClr>
                </a:solidFill>
              </a:rPr>
              <a:t>= 98%</a:t>
            </a:r>
            <a:endParaRPr lang="en-US" sz="6600" dirty="0">
              <a:solidFill>
                <a:schemeClr val="accent4">
                  <a:lumMod val="60000"/>
                  <a:lumOff val="40000"/>
                </a:schemeClr>
              </a:solidFill>
            </a:endParaRPr>
          </a:p>
        </p:txBody>
      </p:sp>
      <p:sp>
        <p:nvSpPr>
          <p:cNvPr id="10" name="TextBox 9">
            <a:extLst>
              <a:ext uri="{FF2B5EF4-FFF2-40B4-BE49-F238E27FC236}">
                <a16:creationId xmlns:a16="http://schemas.microsoft.com/office/drawing/2014/main" id="{7BC5A7FB-78CC-4A7D-9BAE-944D1E414E26}"/>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1:13-25</a:t>
            </a:r>
          </a:p>
        </p:txBody>
      </p:sp>
    </p:spTree>
    <p:extLst>
      <p:ext uri="{BB962C8B-B14F-4D97-AF65-F5344CB8AC3E}">
        <p14:creationId xmlns:p14="http://schemas.microsoft.com/office/powerpoint/2010/main" val="82535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50"/>
                                  </p:iterate>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iterate type="lt">
                                    <p:tmAbs val="50"/>
                                  </p:iterate>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type="lt">
                                    <p:tmAbs val="100"/>
                                  </p:iterate>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iterate type="lt">
                                    <p:tmAbs val="100"/>
                                  </p:iterate>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
        <p:nvSpPr>
          <p:cNvPr id="3" name="TextBox 2">
            <a:extLst>
              <a:ext uri="{FF2B5EF4-FFF2-40B4-BE49-F238E27FC236}">
                <a16:creationId xmlns:a16="http://schemas.microsoft.com/office/drawing/2014/main" id="{A9DB6881-E28D-4640-B6F4-126EE6D5997D}"/>
              </a:ext>
            </a:extLst>
          </p:cNvPr>
          <p:cNvSpPr txBox="1"/>
          <p:nvPr/>
        </p:nvSpPr>
        <p:spPr>
          <a:xfrm>
            <a:off x="442609" y="1554649"/>
            <a:ext cx="8244191" cy="310076"/>
          </a:xfrm>
          <a:prstGeom prst="rect">
            <a:avLst/>
          </a:prstGeom>
          <a:noFill/>
        </p:spPr>
        <p:txBody>
          <a:bodyPr wrap="square" rtlCol="0">
            <a:prstTxWarp prst="textPlain">
              <a:avLst/>
            </a:prstTxWarp>
            <a:spAutoFit/>
          </a:bodyPr>
          <a:lstStyle/>
          <a:p>
            <a:pPr algn="ctr">
              <a:spcBef>
                <a:spcPct val="50000"/>
              </a:spcBef>
            </a:pPr>
            <a:r>
              <a:rPr lang="en-US" altLang="en-US" sz="2800" dirty="0">
                <a:solidFill>
                  <a:schemeClr val="bg1"/>
                </a:solidFill>
              </a:rPr>
              <a:t>A B C D E F G H I J K L M N O P Q R S T U V W X Y Z</a:t>
            </a:r>
          </a:p>
        </p:txBody>
      </p:sp>
      <p:sp>
        <p:nvSpPr>
          <p:cNvPr id="6" name="TextBox 5">
            <a:extLst>
              <a:ext uri="{FF2B5EF4-FFF2-40B4-BE49-F238E27FC236}">
                <a16:creationId xmlns:a16="http://schemas.microsoft.com/office/drawing/2014/main" id="{E75F1A50-A419-404B-A8E6-544727538099}"/>
              </a:ext>
            </a:extLst>
          </p:cNvPr>
          <p:cNvSpPr txBox="1"/>
          <p:nvPr/>
        </p:nvSpPr>
        <p:spPr>
          <a:xfrm>
            <a:off x="447336" y="1940449"/>
            <a:ext cx="8244191" cy="277103"/>
          </a:xfrm>
          <a:prstGeom prst="rect">
            <a:avLst/>
          </a:prstGeom>
          <a:noFill/>
        </p:spPr>
        <p:txBody>
          <a:bodyPr wrap="square" rtlCol="0">
            <a:prstTxWarp prst="textPlain">
              <a:avLst/>
            </a:prstTxWarp>
            <a:spAutoFit/>
          </a:bodyPr>
          <a:lstStyle/>
          <a:p>
            <a:pPr>
              <a:spcBef>
                <a:spcPct val="50000"/>
              </a:spcBef>
            </a:pPr>
            <a:r>
              <a:rPr lang="en-US" altLang="en-US" sz="2300" dirty="0">
                <a:solidFill>
                  <a:schemeClr val="accent4">
                    <a:lumMod val="60000"/>
                    <a:lumOff val="40000"/>
                  </a:schemeClr>
                </a:solidFill>
              </a:rPr>
              <a:t>1 2 3 4 5 6 7 8 9 10 11 12 13 14 15 16 17 18 19 20 21 22 23 24 25 26</a:t>
            </a:r>
          </a:p>
        </p:txBody>
      </p:sp>
      <p:sp>
        <p:nvSpPr>
          <p:cNvPr id="7" name="TextBox 6">
            <a:extLst>
              <a:ext uri="{FF2B5EF4-FFF2-40B4-BE49-F238E27FC236}">
                <a16:creationId xmlns:a16="http://schemas.microsoft.com/office/drawing/2014/main" id="{580BCA48-25BE-4613-9192-36E3B5B52826}"/>
              </a:ext>
            </a:extLst>
          </p:cNvPr>
          <p:cNvSpPr txBox="1"/>
          <p:nvPr/>
        </p:nvSpPr>
        <p:spPr>
          <a:xfrm>
            <a:off x="1703757" y="2564383"/>
            <a:ext cx="4877142" cy="363099"/>
          </a:xfrm>
          <a:prstGeom prst="rect">
            <a:avLst/>
          </a:prstGeom>
          <a:noFill/>
        </p:spPr>
        <p:txBody>
          <a:bodyPr wrap="square" rtlCol="0">
            <a:prstTxWarp prst="textPlain">
              <a:avLst/>
            </a:prstTxWarp>
            <a:spAutoFit/>
          </a:bodyPr>
          <a:lstStyle/>
          <a:p>
            <a:pPr algn="r"/>
            <a:r>
              <a:rPr lang="en-US" dirty="0"/>
              <a:t>K-N-O-W-L-E-D-G-E</a:t>
            </a:r>
            <a:endParaRPr lang="en-US" sz="4800" dirty="0">
              <a:solidFill>
                <a:schemeClr val="accent4">
                  <a:lumMod val="60000"/>
                  <a:lumOff val="40000"/>
                </a:schemeClr>
              </a:solidFill>
            </a:endParaRPr>
          </a:p>
        </p:txBody>
      </p:sp>
      <p:sp>
        <p:nvSpPr>
          <p:cNvPr id="8" name="TextBox 7">
            <a:extLst>
              <a:ext uri="{FF2B5EF4-FFF2-40B4-BE49-F238E27FC236}">
                <a16:creationId xmlns:a16="http://schemas.microsoft.com/office/drawing/2014/main" id="{DB99CD94-9E7B-4411-A086-F9D7637A80DF}"/>
              </a:ext>
            </a:extLst>
          </p:cNvPr>
          <p:cNvSpPr txBox="1"/>
          <p:nvPr/>
        </p:nvSpPr>
        <p:spPr>
          <a:xfrm>
            <a:off x="1559691" y="3140137"/>
            <a:ext cx="4997961" cy="357367"/>
          </a:xfrm>
          <a:prstGeom prst="rect">
            <a:avLst/>
          </a:prstGeom>
          <a:noFill/>
        </p:spPr>
        <p:txBody>
          <a:bodyPr wrap="square" rtlCol="0">
            <a:prstTxWarp prst="textPlain">
              <a:avLst/>
            </a:prstTxWarp>
            <a:spAutoFit/>
          </a:bodyPr>
          <a:lstStyle/>
          <a:p>
            <a:pPr algn="r"/>
            <a:r>
              <a:rPr lang="en-US" dirty="0"/>
              <a:t>11+14+15+23+12+5+4+7+5</a:t>
            </a:r>
            <a:endParaRPr lang="en-US" sz="6600" dirty="0">
              <a:solidFill>
                <a:schemeClr val="accent4">
                  <a:lumMod val="60000"/>
                  <a:lumOff val="40000"/>
                </a:schemeClr>
              </a:solidFill>
            </a:endParaRPr>
          </a:p>
        </p:txBody>
      </p:sp>
      <p:sp>
        <p:nvSpPr>
          <p:cNvPr id="9" name="TextBox 8">
            <a:extLst>
              <a:ext uri="{FF2B5EF4-FFF2-40B4-BE49-F238E27FC236}">
                <a16:creationId xmlns:a16="http://schemas.microsoft.com/office/drawing/2014/main" id="{FC0649AB-4931-423D-BB79-822630A83FBA}"/>
              </a:ext>
            </a:extLst>
          </p:cNvPr>
          <p:cNvSpPr txBox="1"/>
          <p:nvPr/>
        </p:nvSpPr>
        <p:spPr>
          <a:xfrm>
            <a:off x="6743234" y="2837551"/>
            <a:ext cx="1060344" cy="393104"/>
          </a:xfrm>
          <a:prstGeom prst="rect">
            <a:avLst/>
          </a:prstGeom>
          <a:noFill/>
        </p:spPr>
        <p:txBody>
          <a:bodyPr wrap="square" rtlCol="0">
            <a:prstTxWarp prst="textPlain">
              <a:avLst/>
            </a:prstTxWarp>
            <a:spAutoFit/>
          </a:bodyPr>
          <a:lstStyle/>
          <a:p>
            <a:pPr algn="ctr"/>
            <a:r>
              <a:rPr lang="en-US" sz="2800" dirty="0">
                <a:solidFill>
                  <a:schemeClr val="accent4">
                    <a:lumMod val="60000"/>
                    <a:lumOff val="40000"/>
                  </a:schemeClr>
                </a:solidFill>
              </a:rPr>
              <a:t>= 96%</a:t>
            </a:r>
            <a:endParaRPr lang="en-US" sz="6600" dirty="0">
              <a:solidFill>
                <a:schemeClr val="accent4">
                  <a:lumMod val="60000"/>
                  <a:lumOff val="40000"/>
                </a:schemeClr>
              </a:solidFill>
            </a:endParaRPr>
          </a:p>
        </p:txBody>
      </p:sp>
    </p:spTree>
    <p:extLst>
      <p:ext uri="{BB962C8B-B14F-4D97-AF65-F5344CB8AC3E}">
        <p14:creationId xmlns:p14="http://schemas.microsoft.com/office/powerpoint/2010/main" val="337297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iterate type="lt">
                                    <p:tmAbs val="100"/>
                                  </p:iterate>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1:13-25</a:t>
            </a:r>
          </a:p>
        </p:txBody>
      </p:sp>
      <p:sp>
        <p:nvSpPr>
          <p:cNvPr id="3" name="TextBox 2">
            <a:extLst>
              <a:ext uri="{FF2B5EF4-FFF2-40B4-BE49-F238E27FC236}">
                <a16:creationId xmlns:a16="http://schemas.microsoft.com/office/drawing/2014/main" id="{A9DB6881-E28D-4640-B6F4-126EE6D5997D}"/>
              </a:ext>
            </a:extLst>
          </p:cNvPr>
          <p:cNvSpPr txBox="1"/>
          <p:nvPr/>
        </p:nvSpPr>
        <p:spPr>
          <a:xfrm>
            <a:off x="449904" y="1357009"/>
            <a:ext cx="8244191" cy="1569660"/>
          </a:xfrm>
          <a:prstGeom prst="rect">
            <a:avLst/>
          </a:prstGeom>
          <a:noFill/>
        </p:spPr>
        <p:txBody>
          <a:bodyPr wrap="square" rtlCol="0">
            <a:spAutoFit/>
          </a:bodyPr>
          <a:lstStyle/>
          <a:p>
            <a:pPr lvl="0" defTabSz="914400" eaLnBrk="0" fontAlgn="base" hangingPunct="0">
              <a:spcBef>
                <a:spcPct val="0"/>
              </a:spcBef>
              <a:spcAft>
                <a:spcPct val="0"/>
              </a:spcAft>
            </a:pPr>
            <a:r>
              <a:rPr lang="en-US" altLang="en-US" sz="3200" dirty="0">
                <a:solidFill>
                  <a:schemeClr val="bg1"/>
                </a:solidFill>
                <a:ea typeface="Times New Roman" panose="02020603050405020304" pitchFamily="18" charset="0"/>
                <a:cs typeface="Arial" panose="020B0604020202020204" pitchFamily="34" charset="0"/>
              </a:rPr>
              <a:t>1 Cor. 11:10</a:t>
            </a:r>
            <a:r>
              <a:rPr lang="en-US" altLang="en-US" sz="3200" i="1" dirty="0">
                <a:solidFill>
                  <a:schemeClr val="bg1"/>
                </a:solidFill>
                <a:ea typeface="Times New Roman" panose="02020603050405020304" pitchFamily="18" charset="0"/>
                <a:cs typeface="Arial" panose="020B0604020202020204" pitchFamily="34" charset="0"/>
              </a:rPr>
              <a:t> ~ </a:t>
            </a:r>
            <a:r>
              <a:rPr lang="en-US" altLang="en-US" sz="3200" dirty="0">
                <a:solidFill>
                  <a:schemeClr val="accent4">
                    <a:lumMod val="60000"/>
                    <a:lumOff val="40000"/>
                  </a:schemeClr>
                </a:solidFill>
                <a:ea typeface="Times New Roman" panose="02020603050405020304" pitchFamily="18" charset="0"/>
                <a:cs typeface="Arial" panose="020B0604020202020204" pitchFamily="34" charset="0"/>
              </a:rPr>
              <a:t>For this reason the woman ought to have a symbol of authority on her head, because of the angels. </a:t>
            </a:r>
            <a:endParaRPr lang="en-US" altLang="en-US" sz="3200" dirty="0">
              <a:solidFill>
                <a:schemeClr val="accent4">
                  <a:lumMod val="60000"/>
                  <a:lumOff val="40000"/>
                </a:schemeClr>
              </a:solidFill>
            </a:endParaRPr>
          </a:p>
        </p:txBody>
      </p:sp>
      <p:sp>
        <p:nvSpPr>
          <p:cNvPr id="7" name="TextBox 6">
            <a:extLst>
              <a:ext uri="{FF2B5EF4-FFF2-40B4-BE49-F238E27FC236}">
                <a16:creationId xmlns:a16="http://schemas.microsoft.com/office/drawing/2014/main" id="{F4309B7E-5240-4353-A81C-078CEDEF67D4}"/>
              </a:ext>
            </a:extLst>
          </p:cNvPr>
          <p:cNvSpPr txBox="1"/>
          <p:nvPr/>
        </p:nvSpPr>
        <p:spPr>
          <a:xfrm>
            <a:off x="446442" y="2855039"/>
            <a:ext cx="8244191" cy="2062103"/>
          </a:xfrm>
          <a:prstGeom prst="rect">
            <a:avLst/>
          </a:prstGeom>
          <a:noFill/>
        </p:spPr>
        <p:txBody>
          <a:bodyPr wrap="square" rtlCol="0">
            <a:spAutoFit/>
          </a:bodyPr>
          <a:lstStyle/>
          <a:p>
            <a:pPr lvl="0" defTabSz="914400" eaLnBrk="0" fontAlgn="base" hangingPunct="0">
              <a:spcBef>
                <a:spcPct val="0"/>
              </a:spcBef>
              <a:spcAft>
                <a:spcPct val="0"/>
              </a:spcAft>
            </a:pPr>
            <a:r>
              <a:rPr lang="en-US" altLang="en-US" sz="3200" dirty="0">
                <a:solidFill>
                  <a:schemeClr val="bg1"/>
                </a:solidFill>
                <a:ea typeface="Times New Roman" panose="02020603050405020304" pitchFamily="18" charset="0"/>
                <a:cs typeface="Arial" panose="020B0604020202020204" pitchFamily="34" charset="0"/>
              </a:rPr>
              <a:t>1 Peter 2:12 ~ </a:t>
            </a:r>
            <a:r>
              <a:rPr lang="en-US" altLang="en-US" sz="3200" dirty="0">
                <a:solidFill>
                  <a:schemeClr val="accent4">
                    <a:lumMod val="60000"/>
                    <a:lumOff val="40000"/>
                  </a:schemeClr>
                </a:solidFill>
                <a:ea typeface="Times New Roman" panose="02020603050405020304" pitchFamily="18" charset="0"/>
                <a:cs typeface="Arial" panose="020B0604020202020204" pitchFamily="34" charset="0"/>
              </a:rPr>
              <a:t>(have) your conduct honorable among the Gentiles, that when they speak against you as evildoers, they may, by </a:t>
            </a:r>
            <a:r>
              <a:rPr lang="en-US" altLang="en-US" sz="3200" i="1" dirty="0">
                <a:solidFill>
                  <a:schemeClr val="accent4">
                    <a:lumMod val="60000"/>
                    <a:lumOff val="40000"/>
                  </a:schemeClr>
                </a:solidFill>
                <a:ea typeface="Times New Roman" panose="02020603050405020304" pitchFamily="18" charset="0"/>
                <a:cs typeface="Arial" panose="020B0604020202020204" pitchFamily="34" charset="0"/>
              </a:rPr>
              <a:t>your</a:t>
            </a:r>
            <a:r>
              <a:rPr lang="en-US" altLang="en-US" sz="3200" dirty="0">
                <a:solidFill>
                  <a:schemeClr val="accent4">
                    <a:lumMod val="60000"/>
                    <a:lumOff val="40000"/>
                  </a:schemeClr>
                </a:solidFill>
                <a:ea typeface="Times New Roman" panose="02020603050405020304" pitchFamily="18" charset="0"/>
                <a:cs typeface="Arial" panose="020B0604020202020204" pitchFamily="34" charset="0"/>
              </a:rPr>
              <a:t> good works which they observe, glorify God …</a:t>
            </a:r>
            <a:r>
              <a:rPr lang="en-US" altLang="en-US" sz="3200" dirty="0">
                <a:solidFill>
                  <a:schemeClr val="accent4">
                    <a:lumMod val="60000"/>
                    <a:lumOff val="40000"/>
                  </a:schemeClr>
                </a:solidFill>
              </a:rPr>
              <a:t> </a:t>
            </a:r>
          </a:p>
        </p:txBody>
      </p:sp>
      <p:sp>
        <p:nvSpPr>
          <p:cNvPr id="8" name="Rectangle 2">
            <a:extLst>
              <a:ext uri="{FF2B5EF4-FFF2-40B4-BE49-F238E27FC236}">
                <a16:creationId xmlns:a16="http://schemas.microsoft.com/office/drawing/2014/main" id="{457CA20C-C79A-413B-A89B-CDAABF5649E1}"/>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70613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 presetClass="emph" presetSubtype="2" fill="hold" grpId="0" nodeType="withEffect">
                                  <p:stCondLst>
                                    <p:cond delay="0"/>
                                  </p:stCondLst>
                                  <p:childTnLst>
                                    <p:animClr clrSpc="rgb" dir="cw">
                                      <p:cBhvr override="childStyle">
                                        <p:cTn id="9" dur="5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C0649AB-4931-423D-BB79-822630A83FBA}"/>
              </a:ext>
            </a:extLst>
          </p:cNvPr>
          <p:cNvSpPr txBox="1"/>
          <p:nvPr/>
        </p:nvSpPr>
        <p:spPr>
          <a:xfrm>
            <a:off x="6744622" y="2843025"/>
            <a:ext cx="1272892" cy="393104"/>
          </a:xfrm>
          <a:prstGeom prst="rect">
            <a:avLst/>
          </a:prstGeom>
          <a:noFill/>
        </p:spPr>
        <p:txBody>
          <a:bodyPr wrap="square" rtlCol="0">
            <a:prstTxWarp prst="textPlain">
              <a:avLst/>
            </a:prstTxWarp>
            <a:spAutoFit/>
          </a:bodyPr>
          <a:lstStyle/>
          <a:p>
            <a:pPr algn="ctr"/>
            <a:r>
              <a:rPr lang="en-US" sz="2800" dirty="0">
                <a:solidFill>
                  <a:schemeClr val="accent4">
                    <a:lumMod val="60000"/>
                    <a:lumOff val="40000"/>
                  </a:schemeClr>
                </a:solidFill>
              </a:rPr>
              <a:t>= 100%</a:t>
            </a:r>
            <a:endParaRPr lang="en-US" sz="6600" dirty="0">
              <a:solidFill>
                <a:schemeClr val="accent4">
                  <a:lumMod val="60000"/>
                  <a:lumOff val="40000"/>
                </a:schemeClr>
              </a:solidFill>
            </a:endParaRPr>
          </a:p>
        </p:txBody>
      </p:sp>
      <p:sp>
        <p:nvSpPr>
          <p:cNvPr id="3" name="TextBox 2">
            <a:extLst>
              <a:ext uri="{FF2B5EF4-FFF2-40B4-BE49-F238E27FC236}">
                <a16:creationId xmlns:a16="http://schemas.microsoft.com/office/drawing/2014/main" id="{A9DB6881-E28D-4640-B6F4-126EE6D5997D}"/>
              </a:ext>
            </a:extLst>
          </p:cNvPr>
          <p:cNvSpPr txBox="1"/>
          <p:nvPr/>
        </p:nvSpPr>
        <p:spPr>
          <a:xfrm>
            <a:off x="442609" y="1554649"/>
            <a:ext cx="8244191" cy="310076"/>
          </a:xfrm>
          <a:prstGeom prst="rect">
            <a:avLst/>
          </a:prstGeom>
          <a:noFill/>
        </p:spPr>
        <p:txBody>
          <a:bodyPr wrap="square" rtlCol="0">
            <a:prstTxWarp prst="textPlain">
              <a:avLst/>
            </a:prstTxWarp>
            <a:spAutoFit/>
          </a:bodyPr>
          <a:lstStyle/>
          <a:p>
            <a:pPr algn="ctr">
              <a:spcBef>
                <a:spcPct val="50000"/>
              </a:spcBef>
            </a:pPr>
            <a:r>
              <a:rPr lang="en-US" altLang="en-US" sz="2800" dirty="0">
                <a:solidFill>
                  <a:schemeClr val="bg1"/>
                </a:solidFill>
              </a:rPr>
              <a:t>A B C D E F G H I J K L M N O P Q R S T U V W X Y Z</a:t>
            </a:r>
          </a:p>
        </p:txBody>
      </p:sp>
      <p:sp>
        <p:nvSpPr>
          <p:cNvPr id="6" name="TextBox 5">
            <a:extLst>
              <a:ext uri="{FF2B5EF4-FFF2-40B4-BE49-F238E27FC236}">
                <a16:creationId xmlns:a16="http://schemas.microsoft.com/office/drawing/2014/main" id="{E75F1A50-A419-404B-A8E6-544727538099}"/>
              </a:ext>
            </a:extLst>
          </p:cNvPr>
          <p:cNvSpPr txBox="1"/>
          <p:nvPr/>
        </p:nvSpPr>
        <p:spPr>
          <a:xfrm>
            <a:off x="447336" y="1940449"/>
            <a:ext cx="8244191" cy="277103"/>
          </a:xfrm>
          <a:prstGeom prst="rect">
            <a:avLst/>
          </a:prstGeom>
          <a:noFill/>
        </p:spPr>
        <p:txBody>
          <a:bodyPr wrap="square" rtlCol="0">
            <a:prstTxWarp prst="textPlain">
              <a:avLst/>
            </a:prstTxWarp>
            <a:spAutoFit/>
          </a:bodyPr>
          <a:lstStyle/>
          <a:p>
            <a:pPr>
              <a:spcBef>
                <a:spcPct val="50000"/>
              </a:spcBef>
            </a:pPr>
            <a:r>
              <a:rPr lang="en-US" altLang="en-US" sz="2300" dirty="0">
                <a:solidFill>
                  <a:schemeClr val="accent4">
                    <a:lumMod val="60000"/>
                    <a:lumOff val="40000"/>
                  </a:schemeClr>
                </a:solidFill>
              </a:rPr>
              <a:t>1 2 3 4 5 6 7 8 9 10 11 12 13 14 15 16 17 18 19 20 21 22 23 24 25 26</a:t>
            </a:r>
          </a:p>
        </p:txBody>
      </p:sp>
      <p:sp>
        <p:nvSpPr>
          <p:cNvPr id="7" name="TextBox 6">
            <a:extLst>
              <a:ext uri="{FF2B5EF4-FFF2-40B4-BE49-F238E27FC236}">
                <a16:creationId xmlns:a16="http://schemas.microsoft.com/office/drawing/2014/main" id="{580BCA48-25BE-4613-9192-36E3B5B52826}"/>
              </a:ext>
            </a:extLst>
          </p:cNvPr>
          <p:cNvSpPr txBox="1"/>
          <p:nvPr/>
        </p:nvSpPr>
        <p:spPr>
          <a:xfrm>
            <a:off x="2271246" y="2564383"/>
            <a:ext cx="4219183" cy="363099"/>
          </a:xfrm>
          <a:prstGeom prst="rect">
            <a:avLst/>
          </a:prstGeom>
          <a:noFill/>
        </p:spPr>
        <p:txBody>
          <a:bodyPr wrap="square" rtlCol="0">
            <a:prstTxWarp prst="textPlain">
              <a:avLst/>
            </a:prstTxWarp>
            <a:spAutoFit/>
          </a:bodyPr>
          <a:lstStyle/>
          <a:p>
            <a:pPr algn="r"/>
            <a:r>
              <a:rPr lang="en-US" dirty="0"/>
              <a:t>A – T – T – I – T – U – D - E</a:t>
            </a:r>
            <a:endParaRPr lang="en-US" sz="4800" dirty="0">
              <a:solidFill>
                <a:schemeClr val="accent4">
                  <a:lumMod val="60000"/>
                  <a:lumOff val="40000"/>
                </a:schemeClr>
              </a:solidFill>
            </a:endParaRPr>
          </a:p>
        </p:txBody>
      </p:sp>
      <p:sp>
        <p:nvSpPr>
          <p:cNvPr id="8" name="TextBox 7">
            <a:extLst>
              <a:ext uri="{FF2B5EF4-FFF2-40B4-BE49-F238E27FC236}">
                <a16:creationId xmlns:a16="http://schemas.microsoft.com/office/drawing/2014/main" id="{DB99CD94-9E7B-4411-A086-F9D7637A80DF}"/>
              </a:ext>
            </a:extLst>
          </p:cNvPr>
          <p:cNvSpPr txBox="1"/>
          <p:nvPr/>
        </p:nvSpPr>
        <p:spPr>
          <a:xfrm>
            <a:off x="2271246" y="3122268"/>
            <a:ext cx="4219182" cy="393104"/>
          </a:xfrm>
          <a:prstGeom prst="rect">
            <a:avLst/>
          </a:prstGeom>
          <a:noFill/>
        </p:spPr>
        <p:txBody>
          <a:bodyPr wrap="square" rtlCol="0">
            <a:prstTxWarp prst="textPlain">
              <a:avLst/>
            </a:prstTxWarp>
            <a:spAutoFit/>
          </a:bodyPr>
          <a:lstStyle/>
          <a:p>
            <a:pPr algn="r"/>
            <a:r>
              <a:rPr lang="en-US" dirty="0"/>
              <a:t>1+20+20+9+20+21+4+5 </a:t>
            </a:r>
            <a:endParaRPr lang="en-US" sz="6600" dirty="0">
              <a:solidFill>
                <a:schemeClr val="accent4">
                  <a:lumMod val="60000"/>
                  <a:lumOff val="40000"/>
                </a:schemeClr>
              </a:solidFill>
            </a:endParaRPr>
          </a:p>
        </p:txBody>
      </p:sp>
      <p:sp>
        <p:nvSpPr>
          <p:cNvPr id="10" name="TextBox 9">
            <a:extLst>
              <a:ext uri="{FF2B5EF4-FFF2-40B4-BE49-F238E27FC236}">
                <a16:creationId xmlns:a16="http://schemas.microsoft.com/office/drawing/2014/main" id="{9A6391E2-24D5-4BF3-A4EF-FBDE6B340C49}"/>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1:13-25</a:t>
            </a:r>
          </a:p>
        </p:txBody>
      </p:sp>
    </p:spTree>
    <p:extLst>
      <p:ext uri="{BB962C8B-B14F-4D97-AF65-F5344CB8AC3E}">
        <p14:creationId xmlns:p14="http://schemas.microsoft.com/office/powerpoint/2010/main" val="17765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iterate type="lt">
                                    <p:tmAbs val="100"/>
                                  </p:iterate>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DB6881-E28D-4640-B6F4-126EE6D5997D}"/>
              </a:ext>
            </a:extLst>
          </p:cNvPr>
          <p:cNvSpPr txBox="1"/>
          <p:nvPr/>
        </p:nvSpPr>
        <p:spPr>
          <a:xfrm>
            <a:off x="442609" y="1357009"/>
            <a:ext cx="8244191" cy="4832092"/>
          </a:xfrm>
          <a:prstGeom prst="rect">
            <a:avLst/>
          </a:prstGeom>
          <a:noFill/>
        </p:spPr>
        <p:txBody>
          <a:bodyPr wrap="square" rtlCol="0">
            <a:spAutoFit/>
          </a:bodyPr>
          <a:lstStyle/>
          <a:p>
            <a:r>
              <a:rPr lang="en-US" sz="2800" dirty="0">
                <a:solidFill>
                  <a:schemeClr val="accent4">
                    <a:lumMod val="60000"/>
                    <a:lumOff val="40000"/>
                  </a:schemeClr>
                </a:solidFill>
              </a:rPr>
              <a:t>Charles Swindoll ~ </a:t>
            </a:r>
            <a:r>
              <a:rPr lang="en-US" sz="2800" dirty="0"/>
              <a:t>“The longer I live, the more I realize the impact of attitude on life. </a:t>
            </a:r>
          </a:p>
          <a:p>
            <a:r>
              <a:rPr lang="en-US" sz="2800" dirty="0"/>
              <a:t>“Attitude, to me, is more important than facts. It is more important than the past, than education, than money, than circumstances, than failures, than successes, than what other people think or say or do. It is more important than appearance, giftedness or skill. It will make or break a company ... a church ... a home.</a:t>
            </a:r>
          </a:p>
          <a:p>
            <a:r>
              <a:rPr lang="en-US" sz="2800" dirty="0"/>
              <a:t>“The remarkable thing is we have a choice every day regarding the attitude we will embrace for that day. We cannot change our past ... </a:t>
            </a:r>
          </a:p>
        </p:txBody>
      </p:sp>
      <p:sp>
        <p:nvSpPr>
          <p:cNvPr id="4" name="TextBox 3">
            <a:extLst>
              <a:ext uri="{FF2B5EF4-FFF2-40B4-BE49-F238E27FC236}">
                <a16:creationId xmlns:a16="http://schemas.microsoft.com/office/drawing/2014/main" id="{598D0DE4-2E5E-4280-B8FC-390263D1E10A}"/>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1:13-25</a:t>
            </a:r>
          </a:p>
        </p:txBody>
      </p:sp>
    </p:spTree>
    <p:extLst>
      <p:ext uri="{BB962C8B-B14F-4D97-AF65-F5344CB8AC3E}">
        <p14:creationId xmlns:p14="http://schemas.microsoft.com/office/powerpoint/2010/main" val="201560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DB6881-E28D-4640-B6F4-126EE6D5997D}"/>
              </a:ext>
            </a:extLst>
          </p:cNvPr>
          <p:cNvSpPr txBox="1"/>
          <p:nvPr/>
        </p:nvSpPr>
        <p:spPr>
          <a:xfrm>
            <a:off x="442609" y="1357009"/>
            <a:ext cx="8244191" cy="3539430"/>
          </a:xfrm>
          <a:prstGeom prst="rect">
            <a:avLst/>
          </a:prstGeom>
          <a:noFill/>
        </p:spPr>
        <p:txBody>
          <a:bodyPr wrap="square" rtlCol="0">
            <a:spAutoFit/>
          </a:bodyPr>
          <a:lstStyle/>
          <a:p>
            <a:r>
              <a:rPr lang="en-US" sz="2800" dirty="0">
                <a:solidFill>
                  <a:schemeClr val="accent4">
                    <a:lumMod val="60000"/>
                    <a:lumOff val="40000"/>
                  </a:schemeClr>
                </a:solidFill>
              </a:rPr>
              <a:t>Charles Swindoll ~ </a:t>
            </a:r>
            <a:r>
              <a:rPr lang="en-US" sz="2800" dirty="0"/>
              <a:t>we cannot change the fact that people will act in a certain way. We cannot change the inevitable. The only thing we can do is play on the one string we have, and that is our attitude ... I am convinced that life is 10% what happens to me and 90% how I react to it.</a:t>
            </a:r>
          </a:p>
          <a:p>
            <a:r>
              <a:rPr lang="en-US" sz="2800" dirty="0"/>
              <a:t>“And so it is with you ... we are in charge of our attitudes.”</a:t>
            </a:r>
          </a:p>
        </p:txBody>
      </p:sp>
      <p:sp>
        <p:nvSpPr>
          <p:cNvPr id="4" name="TextBox 3">
            <a:extLst>
              <a:ext uri="{FF2B5EF4-FFF2-40B4-BE49-F238E27FC236}">
                <a16:creationId xmlns:a16="http://schemas.microsoft.com/office/drawing/2014/main" id="{C717C86F-A0CB-4FD4-97D6-77EB961E43F3}"/>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1:13-25</a:t>
            </a:r>
          </a:p>
        </p:txBody>
      </p:sp>
    </p:spTree>
    <p:extLst>
      <p:ext uri="{BB962C8B-B14F-4D97-AF65-F5344CB8AC3E}">
        <p14:creationId xmlns:p14="http://schemas.microsoft.com/office/powerpoint/2010/main" val="333809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5D1496-3175-4E5C-A6E7-183D45AB073D}"/>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1:13-25</a:t>
            </a:r>
          </a:p>
        </p:txBody>
      </p:sp>
    </p:spTree>
    <p:extLst>
      <p:ext uri="{BB962C8B-B14F-4D97-AF65-F5344CB8AC3E}">
        <p14:creationId xmlns:p14="http://schemas.microsoft.com/office/powerpoint/2010/main" val="205913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1" name="Picture 3" descr="John Wesley by George Romney.jpg">
            <a:extLst>
              <a:ext uri="{FF2B5EF4-FFF2-40B4-BE49-F238E27FC236}">
                <a16:creationId xmlns:a16="http://schemas.microsoft.com/office/drawing/2014/main" id="{1D2F22BF-3FF6-4FF0-A23C-7D43F7FEB1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52308" flipH="1">
            <a:off x="5069326" y="1431067"/>
            <a:ext cx="3491395" cy="42582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9DB6881-E28D-4640-B6F4-126EE6D5997D}"/>
              </a:ext>
            </a:extLst>
          </p:cNvPr>
          <p:cNvSpPr txBox="1"/>
          <p:nvPr/>
        </p:nvSpPr>
        <p:spPr>
          <a:xfrm>
            <a:off x="442609" y="1357009"/>
            <a:ext cx="8244191" cy="584775"/>
          </a:xfrm>
          <a:prstGeom prst="rect">
            <a:avLst/>
          </a:prstGeom>
          <a:noFill/>
        </p:spPr>
        <p:txBody>
          <a:bodyPr wrap="square" rtlCol="0">
            <a:spAutoFit/>
          </a:bodyPr>
          <a:lstStyle/>
          <a:p>
            <a:pPr lvl="0" defTabSz="914400" eaLnBrk="0" fontAlgn="base" hangingPunct="0">
              <a:spcBef>
                <a:spcPct val="0"/>
              </a:spcBef>
              <a:spcAft>
                <a:spcPct val="0"/>
              </a:spcAft>
            </a:pPr>
            <a:r>
              <a:rPr lang="en-US" sz="3200" dirty="0">
                <a:solidFill>
                  <a:schemeClr val="accent4">
                    <a:lumMod val="60000"/>
                    <a:lumOff val="40000"/>
                  </a:schemeClr>
                </a:solidFill>
              </a:rPr>
              <a:t>example</a:t>
            </a:r>
            <a:r>
              <a:rPr lang="en-US" sz="3200"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hypogrammos</a:t>
            </a:r>
            <a:r>
              <a:rPr lang="en-US" sz="3200" dirty="0"/>
              <a:t> – </a:t>
            </a:r>
            <a:r>
              <a:rPr lang="en-US" sz="3200" i="1" dirty="0"/>
              <a:t>under + write</a:t>
            </a:r>
            <a:endParaRPr lang="en-US" altLang="en-US" sz="4800" dirty="0">
              <a:solidFill>
                <a:schemeClr val="accent4">
                  <a:lumMod val="60000"/>
                  <a:lumOff val="40000"/>
                </a:schemeClr>
              </a:solidFill>
            </a:endParaRPr>
          </a:p>
        </p:txBody>
      </p:sp>
      <p:sp>
        <p:nvSpPr>
          <p:cNvPr id="5" name="TextBox 4">
            <a:extLst>
              <a:ext uri="{FF2B5EF4-FFF2-40B4-BE49-F238E27FC236}">
                <a16:creationId xmlns:a16="http://schemas.microsoft.com/office/drawing/2014/main" id="{6AF8FBFA-049D-405A-B539-18D5547A5519}"/>
              </a:ext>
            </a:extLst>
          </p:cNvPr>
          <p:cNvSpPr txBox="1"/>
          <p:nvPr/>
        </p:nvSpPr>
        <p:spPr>
          <a:xfrm>
            <a:off x="442610" y="2914074"/>
            <a:ext cx="4822118" cy="2554545"/>
          </a:xfrm>
          <a:prstGeom prst="rect">
            <a:avLst/>
          </a:prstGeom>
          <a:noFill/>
        </p:spPr>
        <p:txBody>
          <a:bodyPr wrap="square" rtlCol="0">
            <a:spAutoFit/>
          </a:bodyPr>
          <a:lstStyle/>
          <a:p>
            <a:r>
              <a:rPr lang="en-US" sz="3200" dirty="0"/>
              <a:t>“The readiest way to escape from our sufferings is, to be willing they should endure as long as God pleases.”</a:t>
            </a:r>
          </a:p>
        </p:txBody>
      </p:sp>
      <p:sp>
        <p:nvSpPr>
          <p:cNvPr id="6" name="TextBox 5">
            <a:extLst>
              <a:ext uri="{FF2B5EF4-FFF2-40B4-BE49-F238E27FC236}">
                <a16:creationId xmlns:a16="http://schemas.microsoft.com/office/drawing/2014/main" id="{39758488-5DE4-4E8B-82EB-E74D3D412031}"/>
              </a:ext>
            </a:extLst>
          </p:cNvPr>
          <p:cNvSpPr txBox="1"/>
          <p:nvPr/>
        </p:nvSpPr>
        <p:spPr>
          <a:xfrm>
            <a:off x="5624836" y="4723987"/>
            <a:ext cx="2513318" cy="1077218"/>
          </a:xfrm>
          <a:prstGeom prst="rect">
            <a:avLst/>
          </a:prstGeom>
          <a:noFill/>
        </p:spPr>
        <p:txBody>
          <a:bodyPr wrap="square" rtlCol="0">
            <a:spAutoFit/>
          </a:bodyPr>
          <a:lstStyle/>
          <a:p>
            <a:pPr algn="ctr"/>
            <a:r>
              <a:rPr lang="en-US" sz="3200" dirty="0">
                <a:solidFill>
                  <a:schemeClr val="accent4">
                    <a:lumMod val="60000"/>
                    <a:lumOff val="40000"/>
                  </a:schemeClr>
                </a:solidFill>
              </a:rPr>
              <a:t>John Wesley</a:t>
            </a:r>
          </a:p>
          <a:p>
            <a:pPr algn="ctr"/>
            <a:r>
              <a:rPr lang="en-US" sz="3200" dirty="0">
                <a:solidFill>
                  <a:schemeClr val="accent4">
                    <a:lumMod val="60000"/>
                    <a:lumOff val="40000"/>
                  </a:schemeClr>
                </a:solidFill>
              </a:rPr>
              <a:t>(1703-1791)</a:t>
            </a:r>
          </a:p>
        </p:txBody>
      </p:sp>
      <p:sp>
        <p:nvSpPr>
          <p:cNvPr id="7" name="TextBox 6">
            <a:extLst>
              <a:ext uri="{FF2B5EF4-FFF2-40B4-BE49-F238E27FC236}">
                <a16:creationId xmlns:a16="http://schemas.microsoft.com/office/drawing/2014/main" id="{D018BBC2-B074-462E-9A6F-CFC76EE27657}"/>
              </a:ext>
            </a:extLst>
          </p:cNvPr>
          <p:cNvSpPr txBox="1"/>
          <p:nvPr/>
        </p:nvSpPr>
        <p:spPr>
          <a:xfrm>
            <a:off x="734438" y="1877438"/>
            <a:ext cx="7850222"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a:t>
            </a:r>
            <a:r>
              <a:rPr lang="en-US" sz="3200" dirty="0"/>
              <a:t>To sign so as to assume liability in case of specified losses;</a:t>
            </a:r>
            <a:r>
              <a:rPr lang="en-US" sz="3200" b="1" dirty="0"/>
              <a:t> </a:t>
            </a:r>
            <a:r>
              <a:rPr lang="en-US" sz="3200" dirty="0"/>
              <a:t>to insure.”</a:t>
            </a:r>
            <a:endParaRPr lang="en-US" sz="3200" dirty="0">
              <a:solidFill>
                <a:schemeClr val="accent4">
                  <a:lumMod val="40000"/>
                  <a:lumOff val="60000"/>
                </a:schemeClr>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752F87F6-50C3-4A51-B768-D7178E49747C}"/>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1:13-25</a:t>
            </a:r>
          </a:p>
        </p:txBody>
      </p:sp>
    </p:spTree>
    <p:extLst>
      <p:ext uri="{BB962C8B-B14F-4D97-AF65-F5344CB8AC3E}">
        <p14:creationId xmlns:p14="http://schemas.microsoft.com/office/powerpoint/2010/main" val="397528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fade">
                                      <p:cBhvr>
                                        <p:cTn id="17" dur="500"/>
                                        <p:tgtEl>
                                          <p:spTgt spid="205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3" presetClass="emph" presetSubtype="2" fill="hold" grpId="1" nodeType="withEffect">
                                  <p:stCondLst>
                                    <p:cond delay="0"/>
                                  </p:stCondLst>
                                  <p:childTnLst>
                                    <p:animClr clrSpc="rgb" dir="cw">
                                      <p:cBhvr override="childStyle">
                                        <p:cTn id="27" dur="500" fill="hold"/>
                                        <p:tgtEl>
                                          <p:spTgt spid="3"/>
                                        </p:tgtEl>
                                        <p:attrNameLst>
                                          <p:attrName>style.color</p:attrName>
                                        </p:attrNameLst>
                                      </p:cBhvr>
                                      <p:to>
                                        <a:schemeClr val="accent2"/>
                                      </p:to>
                                    </p:animClr>
                                  </p:childTnLst>
                                </p:cTn>
                              </p:par>
                              <p:par>
                                <p:cTn id="28" presetID="3" presetClass="emph" presetSubtype="2" fill="hold" grpId="1" nodeType="withEffect">
                                  <p:stCondLst>
                                    <p:cond delay="0"/>
                                  </p:stCondLst>
                                  <p:childTnLst>
                                    <p:animClr clrSpc="rgb" dir="cw">
                                      <p:cBhvr override="childStyle">
                                        <p:cTn id="29" dur="5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6" grpId="0"/>
      <p:bldP spid="7" grpId="0"/>
      <p:bldP spid="7" grpId="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3C13D2-28B7-4EDC-8E21-4893F1CB2919}"/>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1:13-25</a:t>
            </a:r>
          </a:p>
        </p:txBody>
      </p:sp>
    </p:spTree>
    <p:extLst>
      <p:ext uri="{BB962C8B-B14F-4D97-AF65-F5344CB8AC3E}">
        <p14:creationId xmlns:p14="http://schemas.microsoft.com/office/powerpoint/2010/main" val="36936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8EC189D-94A1-4A4D-A8E0-D506B4B521F8}"/>
              </a:ext>
            </a:extLst>
          </p:cNvPr>
          <p:cNvSpPr/>
          <p:nvPr/>
        </p:nvSpPr>
        <p:spPr>
          <a:xfrm flipH="1" flipV="1">
            <a:off x="3572355" y="3410267"/>
            <a:ext cx="1962536" cy="977049"/>
          </a:xfrm>
          <a:custGeom>
            <a:avLst/>
            <a:gdLst>
              <a:gd name="connsiteX0" fmla="*/ 0 w 1946564"/>
              <a:gd name="connsiteY0" fmla="*/ 976745 h 976745"/>
              <a:gd name="connsiteX1" fmla="*/ 976746 w 1946564"/>
              <a:gd name="connsiteY1" fmla="*/ 0 h 976745"/>
              <a:gd name="connsiteX2" fmla="*/ 1946564 w 1946564"/>
              <a:gd name="connsiteY2" fmla="*/ 976745 h 976745"/>
              <a:gd name="connsiteX0" fmla="*/ 0 w 1946564"/>
              <a:gd name="connsiteY0" fmla="*/ 991943 h 991943"/>
              <a:gd name="connsiteX1" fmla="*/ 976746 w 1946564"/>
              <a:gd name="connsiteY1" fmla="*/ 15198 h 991943"/>
              <a:gd name="connsiteX2" fmla="*/ 1537855 w 1946564"/>
              <a:gd name="connsiteY2" fmla="*/ 437762 h 991943"/>
              <a:gd name="connsiteX3" fmla="*/ 1946564 w 1946564"/>
              <a:gd name="connsiteY3" fmla="*/ 991943 h 991943"/>
              <a:gd name="connsiteX0" fmla="*/ 0 w 1946564"/>
              <a:gd name="connsiteY0" fmla="*/ 991943 h 991943"/>
              <a:gd name="connsiteX1" fmla="*/ 387928 w 1946564"/>
              <a:gd name="connsiteY1" fmla="*/ 430834 h 991943"/>
              <a:gd name="connsiteX2" fmla="*/ 976746 w 1946564"/>
              <a:gd name="connsiteY2" fmla="*/ 15198 h 991943"/>
              <a:gd name="connsiteX3" fmla="*/ 1537855 w 1946564"/>
              <a:gd name="connsiteY3" fmla="*/ 437762 h 991943"/>
              <a:gd name="connsiteX4" fmla="*/ 1946564 w 1946564"/>
              <a:gd name="connsiteY4" fmla="*/ 991943 h 991943"/>
              <a:gd name="connsiteX0" fmla="*/ 0 w 1946564"/>
              <a:gd name="connsiteY0" fmla="*/ 978369 h 978369"/>
              <a:gd name="connsiteX1" fmla="*/ 284019 w 1946564"/>
              <a:gd name="connsiteY1" fmla="*/ 306424 h 978369"/>
              <a:gd name="connsiteX2" fmla="*/ 976746 w 1946564"/>
              <a:gd name="connsiteY2" fmla="*/ 1624 h 978369"/>
              <a:gd name="connsiteX3" fmla="*/ 1537855 w 1946564"/>
              <a:gd name="connsiteY3" fmla="*/ 424188 h 978369"/>
              <a:gd name="connsiteX4" fmla="*/ 1946564 w 1946564"/>
              <a:gd name="connsiteY4" fmla="*/ 978369 h 978369"/>
              <a:gd name="connsiteX0" fmla="*/ 0 w 1946564"/>
              <a:gd name="connsiteY0" fmla="*/ 977604 h 977604"/>
              <a:gd name="connsiteX1" fmla="*/ 235528 w 1946564"/>
              <a:gd name="connsiteY1" fmla="*/ 333368 h 977604"/>
              <a:gd name="connsiteX2" fmla="*/ 976746 w 1946564"/>
              <a:gd name="connsiteY2" fmla="*/ 859 h 977604"/>
              <a:gd name="connsiteX3" fmla="*/ 1537855 w 1946564"/>
              <a:gd name="connsiteY3" fmla="*/ 423423 h 977604"/>
              <a:gd name="connsiteX4" fmla="*/ 1946564 w 1946564"/>
              <a:gd name="connsiteY4" fmla="*/ 977604 h 977604"/>
              <a:gd name="connsiteX0" fmla="*/ 0 w 1946564"/>
              <a:gd name="connsiteY0" fmla="*/ 976884 h 976884"/>
              <a:gd name="connsiteX1" fmla="*/ 235528 w 1946564"/>
              <a:gd name="connsiteY1" fmla="*/ 332648 h 976884"/>
              <a:gd name="connsiteX2" fmla="*/ 976746 w 1946564"/>
              <a:gd name="connsiteY2" fmla="*/ 139 h 976884"/>
              <a:gd name="connsiteX3" fmla="*/ 1731818 w 1946564"/>
              <a:gd name="connsiteY3" fmla="*/ 367285 h 976884"/>
              <a:gd name="connsiteX4" fmla="*/ 1946564 w 1946564"/>
              <a:gd name="connsiteY4" fmla="*/ 976884 h 976884"/>
              <a:gd name="connsiteX0" fmla="*/ 0 w 1946564"/>
              <a:gd name="connsiteY0" fmla="*/ 976854 h 976854"/>
              <a:gd name="connsiteX1" fmla="*/ 87607 w 1946564"/>
              <a:gd name="connsiteY1" fmla="*/ 669293 h 976854"/>
              <a:gd name="connsiteX2" fmla="*/ 235528 w 1946564"/>
              <a:gd name="connsiteY2" fmla="*/ 332618 h 976854"/>
              <a:gd name="connsiteX3" fmla="*/ 976746 w 1946564"/>
              <a:gd name="connsiteY3" fmla="*/ 109 h 976854"/>
              <a:gd name="connsiteX4" fmla="*/ 1731818 w 1946564"/>
              <a:gd name="connsiteY4" fmla="*/ 367255 h 976854"/>
              <a:gd name="connsiteX5" fmla="*/ 1946564 w 1946564"/>
              <a:gd name="connsiteY5" fmla="*/ 976854 h 976854"/>
              <a:gd name="connsiteX0" fmla="*/ 0 w 1946564"/>
              <a:gd name="connsiteY0" fmla="*/ 976854 h 976854"/>
              <a:gd name="connsiteX1" fmla="*/ 44064 w 1946564"/>
              <a:gd name="connsiteY1" fmla="*/ 660126 h 976854"/>
              <a:gd name="connsiteX2" fmla="*/ 235528 w 1946564"/>
              <a:gd name="connsiteY2" fmla="*/ 332618 h 976854"/>
              <a:gd name="connsiteX3" fmla="*/ 976746 w 1946564"/>
              <a:gd name="connsiteY3" fmla="*/ 109 h 976854"/>
              <a:gd name="connsiteX4" fmla="*/ 1731818 w 1946564"/>
              <a:gd name="connsiteY4" fmla="*/ 367255 h 976854"/>
              <a:gd name="connsiteX5" fmla="*/ 1946564 w 1946564"/>
              <a:gd name="connsiteY5" fmla="*/ 976854 h 976854"/>
              <a:gd name="connsiteX0" fmla="*/ 0 w 1946564"/>
              <a:gd name="connsiteY0" fmla="*/ 982724 h 982724"/>
              <a:gd name="connsiteX1" fmla="*/ 44064 w 1946564"/>
              <a:gd name="connsiteY1" fmla="*/ 665996 h 982724"/>
              <a:gd name="connsiteX2" fmla="*/ 235528 w 1946564"/>
              <a:gd name="connsiteY2" fmla="*/ 338488 h 982724"/>
              <a:gd name="connsiteX3" fmla="*/ 514494 w 1946564"/>
              <a:gd name="connsiteY3" fmla="*/ 159044 h 982724"/>
              <a:gd name="connsiteX4" fmla="*/ 976746 w 1946564"/>
              <a:gd name="connsiteY4" fmla="*/ 5979 h 982724"/>
              <a:gd name="connsiteX5" fmla="*/ 1731818 w 1946564"/>
              <a:gd name="connsiteY5" fmla="*/ 373125 h 982724"/>
              <a:gd name="connsiteX6" fmla="*/ 1946564 w 1946564"/>
              <a:gd name="connsiteY6" fmla="*/ 982724 h 982724"/>
              <a:gd name="connsiteX0" fmla="*/ 0 w 1946564"/>
              <a:gd name="connsiteY0" fmla="*/ 985439 h 985439"/>
              <a:gd name="connsiteX1" fmla="*/ 44064 w 1946564"/>
              <a:gd name="connsiteY1" fmla="*/ 668711 h 985439"/>
              <a:gd name="connsiteX2" fmla="*/ 235528 w 1946564"/>
              <a:gd name="connsiteY2" fmla="*/ 341203 h 985439"/>
              <a:gd name="connsiteX3" fmla="*/ 490536 w 1946564"/>
              <a:gd name="connsiteY3" fmla="*/ 133807 h 985439"/>
              <a:gd name="connsiteX4" fmla="*/ 976746 w 1946564"/>
              <a:gd name="connsiteY4" fmla="*/ 8694 h 985439"/>
              <a:gd name="connsiteX5" fmla="*/ 1731818 w 1946564"/>
              <a:gd name="connsiteY5" fmla="*/ 375840 h 985439"/>
              <a:gd name="connsiteX6" fmla="*/ 1946564 w 1946564"/>
              <a:gd name="connsiteY6" fmla="*/ 985439 h 985439"/>
              <a:gd name="connsiteX0" fmla="*/ 0 w 1946564"/>
              <a:gd name="connsiteY0" fmla="*/ 985439 h 985439"/>
              <a:gd name="connsiteX1" fmla="*/ 44064 w 1946564"/>
              <a:gd name="connsiteY1" fmla="*/ 668711 h 985439"/>
              <a:gd name="connsiteX2" fmla="*/ 235528 w 1946564"/>
              <a:gd name="connsiteY2" fmla="*/ 341203 h 985439"/>
              <a:gd name="connsiteX3" fmla="*/ 490536 w 1946564"/>
              <a:gd name="connsiteY3" fmla="*/ 133807 h 985439"/>
              <a:gd name="connsiteX4" fmla="*/ 976746 w 1946564"/>
              <a:gd name="connsiteY4" fmla="*/ 8694 h 985439"/>
              <a:gd name="connsiteX5" fmla="*/ 1731818 w 1946564"/>
              <a:gd name="connsiteY5" fmla="*/ 375840 h 985439"/>
              <a:gd name="connsiteX6" fmla="*/ 1946564 w 1946564"/>
              <a:gd name="connsiteY6" fmla="*/ 985439 h 985439"/>
              <a:gd name="connsiteX0" fmla="*/ 0 w 1946564"/>
              <a:gd name="connsiteY0" fmla="*/ 985792 h 985792"/>
              <a:gd name="connsiteX1" fmla="*/ 44064 w 1946564"/>
              <a:gd name="connsiteY1" fmla="*/ 669064 h 985792"/>
              <a:gd name="connsiteX2" fmla="*/ 235528 w 1946564"/>
              <a:gd name="connsiteY2" fmla="*/ 341556 h 985792"/>
              <a:gd name="connsiteX3" fmla="*/ 490536 w 1946564"/>
              <a:gd name="connsiteY3" fmla="*/ 134160 h 985792"/>
              <a:gd name="connsiteX4" fmla="*/ 976746 w 1946564"/>
              <a:gd name="connsiteY4" fmla="*/ 9047 h 985792"/>
              <a:gd name="connsiteX5" fmla="*/ 1731818 w 1946564"/>
              <a:gd name="connsiteY5" fmla="*/ 376193 h 985792"/>
              <a:gd name="connsiteX6" fmla="*/ 1946564 w 1946564"/>
              <a:gd name="connsiteY6" fmla="*/ 985792 h 985792"/>
              <a:gd name="connsiteX0" fmla="*/ 0 w 1946564"/>
              <a:gd name="connsiteY0" fmla="*/ 985792 h 985792"/>
              <a:gd name="connsiteX1" fmla="*/ 44064 w 1946564"/>
              <a:gd name="connsiteY1" fmla="*/ 669064 h 985792"/>
              <a:gd name="connsiteX2" fmla="*/ 235528 w 1946564"/>
              <a:gd name="connsiteY2" fmla="*/ 341556 h 985792"/>
              <a:gd name="connsiteX3" fmla="*/ 490536 w 1946564"/>
              <a:gd name="connsiteY3" fmla="*/ 134160 h 985792"/>
              <a:gd name="connsiteX4" fmla="*/ 976746 w 1946564"/>
              <a:gd name="connsiteY4" fmla="*/ 9047 h 985792"/>
              <a:gd name="connsiteX5" fmla="*/ 1361013 w 1946564"/>
              <a:gd name="connsiteY5" fmla="*/ 138154 h 985792"/>
              <a:gd name="connsiteX6" fmla="*/ 1731818 w 1946564"/>
              <a:gd name="connsiteY6" fmla="*/ 376193 h 985792"/>
              <a:gd name="connsiteX7" fmla="*/ 1946564 w 1946564"/>
              <a:gd name="connsiteY7" fmla="*/ 985792 h 985792"/>
              <a:gd name="connsiteX0" fmla="*/ 0 w 1946564"/>
              <a:gd name="connsiteY0" fmla="*/ 977049 h 977049"/>
              <a:gd name="connsiteX1" fmla="*/ 44064 w 1946564"/>
              <a:gd name="connsiteY1" fmla="*/ 660321 h 977049"/>
              <a:gd name="connsiteX2" fmla="*/ 235528 w 1946564"/>
              <a:gd name="connsiteY2" fmla="*/ 332813 h 977049"/>
              <a:gd name="connsiteX3" fmla="*/ 490536 w 1946564"/>
              <a:gd name="connsiteY3" fmla="*/ 125417 h 977049"/>
              <a:gd name="connsiteX4" fmla="*/ 976746 w 1946564"/>
              <a:gd name="connsiteY4" fmla="*/ 304 h 977049"/>
              <a:gd name="connsiteX5" fmla="*/ 1398947 w 1946564"/>
              <a:gd name="connsiteY5" fmla="*/ 99464 h 977049"/>
              <a:gd name="connsiteX6" fmla="*/ 1731818 w 1946564"/>
              <a:gd name="connsiteY6" fmla="*/ 367450 h 977049"/>
              <a:gd name="connsiteX7" fmla="*/ 1946564 w 1946564"/>
              <a:gd name="connsiteY7" fmla="*/ 977049 h 977049"/>
              <a:gd name="connsiteX0" fmla="*/ 0 w 1946564"/>
              <a:gd name="connsiteY0" fmla="*/ 977049 h 977049"/>
              <a:gd name="connsiteX1" fmla="*/ 44064 w 1946564"/>
              <a:gd name="connsiteY1" fmla="*/ 660321 h 977049"/>
              <a:gd name="connsiteX2" fmla="*/ 235528 w 1946564"/>
              <a:gd name="connsiteY2" fmla="*/ 332813 h 977049"/>
              <a:gd name="connsiteX3" fmla="*/ 490536 w 1946564"/>
              <a:gd name="connsiteY3" fmla="*/ 125417 h 977049"/>
              <a:gd name="connsiteX4" fmla="*/ 976746 w 1946564"/>
              <a:gd name="connsiteY4" fmla="*/ 304 h 977049"/>
              <a:gd name="connsiteX5" fmla="*/ 1398947 w 1946564"/>
              <a:gd name="connsiteY5" fmla="*/ 99464 h 977049"/>
              <a:gd name="connsiteX6" fmla="*/ 1731818 w 1946564"/>
              <a:gd name="connsiteY6" fmla="*/ 367450 h 977049"/>
              <a:gd name="connsiteX7" fmla="*/ 1864132 w 1946564"/>
              <a:gd name="connsiteY7" fmla="*/ 672461 h 977049"/>
              <a:gd name="connsiteX8" fmla="*/ 1946564 w 1946564"/>
              <a:gd name="connsiteY8" fmla="*/ 977049 h 977049"/>
              <a:gd name="connsiteX0" fmla="*/ 0 w 1946564"/>
              <a:gd name="connsiteY0" fmla="*/ 977049 h 977049"/>
              <a:gd name="connsiteX1" fmla="*/ 44064 w 1946564"/>
              <a:gd name="connsiteY1" fmla="*/ 660321 h 977049"/>
              <a:gd name="connsiteX2" fmla="*/ 235528 w 1946564"/>
              <a:gd name="connsiteY2" fmla="*/ 332813 h 977049"/>
              <a:gd name="connsiteX3" fmla="*/ 490536 w 1946564"/>
              <a:gd name="connsiteY3" fmla="*/ 125417 h 977049"/>
              <a:gd name="connsiteX4" fmla="*/ 976746 w 1946564"/>
              <a:gd name="connsiteY4" fmla="*/ 304 h 977049"/>
              <a:gd name="connsiteX5" fmla="*/ 1398947 w 1946564"/>
              <a:gd name="connsiteY5" fmla="*/ 99464 h 977049"/>
              <a:gd name="connsiteX6" fmla="*/ 1731818 w 1946564"/>
              <a:gd name="connsiteY6" fmla="*/ 367450 h 977049"/>
              <a:gd name="connsiteX7" fmla="*/ 1904062 w 1946564"/>
              <a:gd name="connsiteY7" fmla="*/ 666471 h 977049"/>
              <a:gd name="connsiteX8" fmla="*/ 1946564 w 1946564"/>
              <a:gd name="connsiteY8" fmla="*/ 977049 h 977049"/>
              <a:gd name="connsiteX0" fmla="*/ 0 w 1962536"/>
              <a:gd name="connsiteY0" fmla="*/ 977049 h 977049"/>
              <a:gd name="connsiteX1" fmla="*/ 60036 w 1962536"/>
              <a:gd name="connsiteY1" fmla="*/ 660321 h 977049"/>
              <a:gd name="connsiteX2" fmla="*/ 251500 w 1962536"/>
              <a:gd name="connsiteY2" fmla="*/ 332813 h 977049"/>
              <a:gd name="connsiteX3" fmla="*/ 506508 w 1962536"/>
              <a:gd name="connsiteY3" fmla="*/ 125417 h 977049"/>
              <a:gd name="connsiteX4" fmla="*/ 992718 w 1962536"/>
              <a:gd name="connsiteY4" fmla="*/ 304 h 977049"/>
              <a:gd name="connsiteX5" fmla="*/ 1414919 w 1962536"/>
              <a:gd name="connsiteY5" fmla="*/ 99464 h 977049"/>
              <a:gd name="connsiteX6" fmla="*/ 1747790 w 1962536"/>
              <a:gd name="connsiteY6" fmla="*/ 367450 h 977049"/>
              <a:gd name="connsiteX7" fmla="*/ 1920034 w 1962536"/>
              <a:gd name="connsiteY7" fmla="*/ 666471 h 977049"/>
              <a:gd name="connsiteX8" fmla="*/ 1962536 w 1962536"/>
              <a:gd name="connsiteY8" fmla="*/ 977049 h 977049"/>
              <a:gd name="connsiteX0" fmla="*/ 0 w 1962536"/>
              <a:gd name="connsiteY0" fmla="*/ 977049 h 977049"/>
              <a:gd name="connsiteX1" fmla="*/ 60036 w 1962536"/>
              <a:gd name="connsiteY1" fmla="*/ 660321 h 977049"/>
              <a:gd name="connsiteX2" fmla="*/ 251500 w 1962536"/>
              <a:gd name="connsiteY2" fmla="*/ 332813 h 977049"/>
              <a:gd name="connsiteX3" fmla="*/ 506508 w 1962536"/>
              <a:gd name="connsiteY3" fmla="*/ 125417 h 977049"/>
              <a:gd name="connsiteX4" fmla="*/ 992718 w 1962536"/>
              <a:gd name="connsiteY4" fmla="*/ 304 h 977049"/>
              <a:gd name="connsiteX5" fmla="*/ 1414919 w 1962536"/>
              <a:gd name="connsiteY5" fmla="*/ 99464 h 977049"/>
              <a:gd name="connsiteX6" fmla="*/ 1747790 w 1962536"/>
              <a:gd name="connsiteY6" fmla="*/ 367450 h 977049"/>
              <a:gd name="connsiteX7" fmla="*/ 1920034 w 1962536"/>
              <a:gd name="connsiteY7" fmla="*/ 666471 h 977049"/>
              <a:gd name="connsiteX8" fmla="*/ 1962536 w 1962536"/>
              <a:gd name="connsiteY8" fmla="*/ 977049 h 97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2536" h="977049">
                <a:moveTo>
                  <a:pt x="0" y="977049"/>
                </a:moveTo>
                <a:cubicBezTo>
                  <a:pt x="625" y="923793"/>
                  <a:pt x="18119" y="767694"/>
                  <a:pt x="60036" y="660321"/>
                </a:cubicBezTo>
                <a:cubicBezTo>
                  <a:pt x="101953" y="552948"/>
                  <a:pt x="177088" y="421964"/>
                  <a:pt x="251500" y="332813"/>
                </a:cubicBezTo>
                <a:cubicBezTo>
                  <a:pt x="325912" y="243662"/>
                  <a:pt x="390958" y="198804"/>
                  <a:pt x="506508" y="125417"/>
                </a:cubicBezTo>
                <a:cubicBezTo>
                  <a:pt x="630044" y="64010"/>
                  <a:pt x="841316" y="4629"/>
                  <a:pt x="992718" y="304"/>
                </a:cubicBezTo>
                <a:cubicBezTo>
                  <a:pt x="1144120" y="-4021"/>
                  <a:pt x="1289074" y="38273"/>
                  <a:pt x="1414919" y="99464"/>
                </a:cubicBezTo>
                <a:cubicBezTo>
                  <a:pt x="1540764" y="160655"/>
                  <a:pt x="1670259" y="271951"/>
                  <a:pt x="1747790" y="367450"/>
                </a:cubicBezTo>
                <a:cubicBezTo>
                  <a:pt x="1825321" y="462949"/>
                  <a:pt x="1884243" y="564871"/>
                  <a:pt x="1920034" y="666471"/>
                </a:cubicBezTo>
                <a:cubicBezTo>
                  <a:pt x="1955825" y="768071"/>
                  <a:pt x="1948797" y="926284"/>
                  <a:pt x="1962536" y="977049"/>
                </a:cubicBezTo>
              </a:path>
            </a:pathLst>
          </a:custGeom>
          <a:noFill/>
          <a:ln w="57150" cap="rnd">
            <a:solidFill>
              <a:schemeClr val="accent4">
                <a:lumMod val="60000"/>
                <a:lumOff val="40000"/>
              </a:schemeClr>
            </a:solidFill>
            <a:headEnd type="none" w="med" len="med"/>
            <a:tailEnd type="triangl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386C727-5E09-46C4-876F-6226144F710A}"/>
              </a:ext>
            </a:extLst>
          </p:cNvPr>
          <p:cNvSpPr txBox="1"/>
          <p:nvPr/>
        </p:nvSpPr>
        <p:spPr>
          <a:xfrm>
            <a:off x="637309" y="2625437"/>
            <a:ext cx="2867891" cy="1569660"/>
          </a:xfrm>
          <a:prstGeom prst="rect">
            <a:avLst/>
          </a:prstGeom>
          <a:noFill/>
        </p:spPr>
        <p:txBody>
          <a:bodyPr wrap="square" rtlCol="0">
            <a:spAutoFit/>
          </a:bodyPr>
          <a:lstStyle/>
          <a:p>
            <a:pPr algn="r"/>
            <a:r>
              <a:rPr lang="en-US" sz="3200" dirty="0"/>
              <a:t>If I feel like you’ve been rude to me</a:t>
            </a:r>
            <a:endParaRPr lang="en-US" sz="4800" dirty="0">
              <a:solidFill>
                <a:schemeClr val="accent4">
                  <a:lumMod val="60000"/>
                  <a:lumOff val="40000"/>
                </a:schemeClr>
              </a:solidFill>
            </a:endParaRPr>
          </a:p>
        </p:txBody>
      </p:sp>
      <p:sp>
        <p:nvSpPr>
          <p:cNvPr id="10" name="Freeform: Shape 9">
            <a:extLst>
              <a:ext uri="{FF2B5EF4-FFF2-40B4-BE49-F238E27FC236}">
                <a16:creationId xmlns:a16="http://schemas.microsoft.com/office/drawing/2014/main" id="{A0332E00-5092-4D6C-9580-28FAF0491D5B}"/>
              </a:ext>
            </a:extLst>
          </p:cNvPr>
          <p:cNvSpPr/>
          <p:nvPr/>
        </p:nvSpPr>
        <p:spPr>
          <a:xfrm>
            <a:off x="3572355" y="2438096"/>
            <a:ext cx="1962536" cy="977049"/>
          </a:xfrm>
          <a:custGeom>
            <a:avLst/>
            <a:gdLst>
              <a:gd name="connsiteX0" fmla="*/ 0 w 1946564"/>
              <a:gd name="connsiteY0" fmla="*/ 976745 h 976745"/>
              <a:gd name="connsiteX1" fmla="*/ 976746 w 1946564"/>
              <a:gd name="connsiteY1" fmla="*/ 0 h 976745"/>
              <a:gd name="connsiteX2" fmla="*/ 1946564 w 1946564"/>
              <a:gd name="connsiteY2" fmla="*/ 976745 h 976745"/>
              <a:gd name="connsiteX0" fmla="*/ 0 w 1946564"/>
              <a:gd name="connsiteY0" fmla="*/ 991943 h 991943"/>
              <a:gd name="connsiteX1" fmla="*/ 976746 w 1946564"/>
              <a:gd name="connsiteY1" fmla="*/ 15198 h 991943"/>
              <a:gd name="connsiteX2" fmla="*/ 1537855 w 1946564"/>
              <a:gd name="connsiteY2" fmla="*/ 437762 h 991943"/>
              <a:gd name="connsiteX3" fmla="*/ 1946564 w 1946564"/>
              <a:gd name="connsiteY3" fmla="*/ 991943 h 991943"/>
              <a:gd name="connsiteX0" fmla="*/ 0 w 1946564"/>
              <a:gd name="connsiteY0" fmla="*/ 991943 h 991943"/>
              <a:gd name="connsiteX1" fmla="*/ 387928 w 1946564"/>
              <a:gd name="connsiteY1" fmla="*/ 430834 h 991943"/>
              <a:gd name="connsiteX2" fmla="*/ 976746 w 1946564"/>
              <a:gd name="connsiteY2" fmla="*/ 15198 h 991943"/>
              <a:gd name="connsiteX3" fmla="*/ 1537855 w 1946564"/>
              <a:gd name="connsiteY3" fmla="*/ 437762 h 991943"/>
              <a:gd name="connsiteX4" fmla="*/ 1946564 w 1946564"/>
              <a:gd name="connsiteY4" fmla="*/ 991943 h 991943"/>
              <a:gd name="connsiteX0" fmla="*/ 0 w 1946564"/>
              <a:gd name="connsiteY0" fmla="*/ 978369 h 978369"/>
              <a:gd name="connsiteX1" fmla="*/ 284019 w 1946564"/>
              <a:gd name="connsiteY1" fmla="*/ 306424 h 978369"/>
              <a:gd name="connsiteX2" fmla="*/ 976746 w 1946564"/>
              <a:gd name="connsiteY2" fmla="*/ 1624 h 978369"/>
              <a:gd name="connsiteX3" fmla="*/ 1537855 w 1946564"/>
              <a:gd name="connsiteY3" fmla="*/ 424188 h 978369"/>
              <a:gd name="connsiteX4" fmla="*/ 1946564 w 1946564"/>
              <a:gd name="connsiteY4" fmla="*/ 978369 h 978369"/>
              <a:gd name="connsiteX0" fmla="*/ 0 w 1946564"/>
              <a:gd name="connsiteY0" fmla="*/ 977604 h 977604"/>
              <a:gd name="connsiteX1" fmla="*/ 235528 w 1946564"/>
              <a:gd name="connsiteY1" fmla="*/ 333368 h 977604"/>
              <a:gd name="connsiteX2" fmla="*/ 976746 w 1946564"/>
              <a:gd name="connsiteY2" fmla="*/ 859 h 977604"/>
              <a:gd name="connsiteX3" fmla="*/ 1537855 w 1946564"/>
              <a:gd name="connsiteY3" fmla="*/ 423423 h 977604"/>
              <a:gd name="connsiteX4" fmla="*/ 1946564 w 1946564"/>
              <a:gd name="connsiteY4" fmla="*/ 977604 h 977604"/>
              <a:gd name="connsiteX0" fmla="*/ 0 w 1946564"/>
              <a:gd name="connsiteY0" fmla="*/ 976884 h 976884"/>
              <a:gd name="connsiteX1" fmla="*/ 235528 w 1946564"/>
              <a:gd name="connsiteY1" fmla="*/ 332648 h 976884"/>
              <a:gd name="connsiteX2" fmla="*/ 976746 w 1946564"/>
              <a:gd name="connsiteY2" fmla="*/ 139 h 976884"/>
              <a:gd name="connsiteX3" fmla="*/ 1731818 w 1946564"/>
              <a:gd name="connsiteY3" fmla="*/ 367285 h 976884"/>
              <a:gd name="connsiteX4" fmla="*/ 1946564 w 1946564"/>
              <a:gd name="connsiteY4" fmla="*/ 976884 h 976884"/>
              <a:gd name="connsiteX0" fmla="*/ 0 w 1946564"/>
              <a:gd name="connsiteY0" fmla="*/ 976854 h 976854"/>
              <a:gd name="connsiteX1" fmla="*/ 87607 w 1946564"/>
              <a:gd name="connsiteY1" fmla="*/ 669293 h 976854"/>
              <a:gd name="connsiteX2" fmla="*/ 235528 w 1946564"/>
              <a:gd name="connsiteY2" fmla="*/ 332618 h 976854"/>
              <a:gd name="connsiteX3" fmla="*/ 976746 w 1946564"/>
              <a:gd name="connsiteY3" fmla="*/ 109 h 976854"/>
              <a:gd name="connsiteX4" fmla="*/ 1731818 w 1946564"/>
              <a:gd name="connsiteY4" fmla="*/ 367255 h 976854"/>
              <a:gd name="connsiteX5" fmla="*/ 1946564 w 1946564"/>
              <a:gd name="connsiteY5" fmla="*/ 976854 h 976854"/>
              <a:gd name="connsiteX0" fmla="*/ 0 w 1946564"/>
              <a:gd name="connsiteY0" fmla="*/ 976854 h 976854"/>
              <a:gd name="connsiteX1" fmla="*/ 44064 w 1946564"/>
              <a:gd name="connsiteY1" fmla="*/ 660126 h 976854"/>
              <a:gd name="connsiteX2" fmla="*/ 235528 w 1946564"/>
              <a:gd name="connsiteY2" fmla="*/ 332618 h 976854"/>
              <a:gd name="connsiteX3" fmla="*/ 976746 w 1946564"/>
              <a:gd name="connsiteY3" fmla="*/ 109 h 976854"/>
              <a:gd name="connsiteX4" fmla="*/ 1731818 w 1946564"/>
              <a:gd name="connsiteY4" fmla="*/ 367255 h 976854"/>
              <a:gd name="connsiteX5" fmla="*/ 1946564 w 1946564"/>
              <a:gd name="connsiteY5" fmla="*/ 976854 h 976854"/>
              <a:gd name="connsiteX0" fmla="*/ 0 w 1946564"/>
              <a:gd name="connsiteY0" fmla="*/ 982724 h 982724"/>
              <a:gd name="connsiteX1" fmla="*/ 44064 w 1946564"/>
              <a:gd name="connsiteY1" fmla="*/ 665996 h 982724"/>
              <a:gd name="connsiteX2" fmla="*/ 235528 w 1946564"/>
              <a:gd name="connsiteY2" fmla="*/ 338488 h 982724"/>
              <a:gd name="connsiteX3" fmla="*/ 514494 w 1946564"/>
              <a:gd name="connsiteY3" fmla="*/ 159044 h 982724"/>
              <a:gd name="connsiteX4" fmla="*/ 976746 w 1946564"/>
              <a:gd name="connsiteY4" fmla="*/ 5979 h 982724"/>
              <a:gd name="connsiteX5" fmla="*/ 1731818 w 1946564"/>
              <a:gd name="connsiteY5" fmla="*/ 373125 h 982724"/>
              <a:gd name="connsiteX6" fmla="*/ 1946564 w 1946564"/>
              <a:gd name="connsiteY6" fmla="*/ 982724 h 982724"/>
              <a:gd name="connsiteX0" fmla="*/ 0 w 1946564"/>
              <a:gd name="connsiteY0" fmla="*/ 985439 h 985439"/>
              <a:gd name="connsiteX1" fmla="*/ 44064 w 1946564"/>
              <a:gd name="connsiteY1" fmla="*/ 668711 h 985439"/>
              <a:gd name="connsiteX2" fmla="*/ 235528 w 1946564"/>
              <a:gd name="connsiteY2" fmla="*/ 341203 h 985439"/>
              <a:gd name="connsiteX3" fmla="*/ 490536 w 1946564"/>
              <a:gd name="connsiteY3" fmla="*/ 133807 h 985439"/>
              <a:gd name="connsiteX4" fmla="*/ 976746 w 1946564"/>
              <a:gd name="connsiteY4" fmla="*/ 8694 h 985439"/>
              <a:gd name="connsiteX5" fmla="*/ 1731818 w 1946564"/>
              <a:gd name="connsiteY5" fmla="*/ 375840 h 985439"/>
              <a:gd name="connsiteX6" fmla="*/ 1946564 w 1946564"/>
              <a:gd name="connsiteY6" fmla="*/ 985439 h 985439"/>
              <a:gd name="connsiteX0" fmla="*/ 0 w 1946564"/>
              <a:gd name="connsiteY0" fmla="*/ 985439 h 985439"/>
              <a:gd name="connsiteX1" fmla="*/ 44064 w 1946564"/>
              <a:gd name="connsiteY1" fmla="*/ 668711 h 985439"/>
              <a:gd name="connsiteX2" fmla="*/ 235528 w 1946564"/>
              <a:gd name="connsiteY2" fmla="*/ 341203 h 985439"/>
              <a:gd name="connsiteX3" fmla="*/ 490536 w 1946564"/>
              <a:gd name="connsiteY3" fmla="*/ 133807 h 985439"/>
              <a:gd name="connsiteX4" fmla="*/ 976746 w 1946564"/>
              <a:gd name="connsiteY4" fmla="*/ 8694 h 985439"/>
              <a:gd name="connsiteX5" fmla="*/ 1731818 w 1946564"/>
              <a:gd name="connsiteY5" fmla="*/ 375840 h 985439"/>
              <a:gd name="connsiteX6" fmla="*/ 1946564 w 1946564"/>
              <a:gd name="connsiteY6" fmla="*/ 985439 h 985439"/>
              <a:gd name="connsiteX0" fmla="*/ 0 w 1946564"/>
              <a:gd name="connsiteY0" fmla="*/ 985792 h 985792"/>
              <a:gd name="connsiteX1" fmla="*/ 44064 w 1946564"/>
              <a:gd name="connsiteY1" fmla="*/ 669064 h 985792"/>
              <a:gd name="connsiteX2" fmla="*/ 235528 w 1946564"/>
              <a:gd name="connsiteY2" fmla="*/ 341556 h 985792"/>
              <a:gd name="connsiteX3" fmla="*/ 490536 w 1946564"/>
              <a:gd name="connsiteY3" fmla="*/ 134160 h 985792"/>
              <a:gd name="connsiteX4" fmla="*/ 976746 w 1946564"/>
              <a:gd name="connsiteY4" fmla="*/ 9047 h 985792"/>
              <a:gd name="connsiteX5" fmla="*/ 1731818 w 1946564"/>
              <a:gd name="connsiteY5" fmla="*/ 376193 h 985792"/>
              <a:gd name="connsiteX6" fmla="*/ 1946564 w 1946564"/>
              <a:gd name="connsiteY6" fmla="*/ 985792 h 985792"/>
              <a:gd name="connsiteX0" fmla="*/ 0 w 1946564"/>
              <a:gd name="connsiteY0" fmla="*/ 985792 h 985792"/>
              <a:gd name="connsiteX1" fmla="*/ 44064 w 1946564"/>
              <a:gd name="connsiteY1" fmla="*/ 669064 h 985792"/>
              <a:gd name="connsiteX2" fmla="*/ 235528 w 1946564"/>
              <a:gd name="connsiteY2" fmla="*/ 341556 h 985792"/>
              <a:gd name="connsiteX3" fmla="*/ 490536 w 1946564"/>
              <a:gd name="connsiteY3" fmla="*/ 134160 h 985792"/>
              <a:gd name="connsiteX4" fmla="*/ 976746 w 1946564"/>
              <a:gd name="connsiteY4" fmla="*/ 9047 h 985792"/>
              <a:gd name="connsiteX5" fmla="*/ 1361013 w 1946564"/>
              <a:gd name="connsiteY5" fmla="*/ 138154 h 985792"/>
              <a:gd name="connsiteX6" fmla="*/ 1731818 w 1946564"/>
              <a:gd name="connsiteY6" fmla="*/ 376193 h 985792"/>
              <a:gd name="connsiteX7" fmla="*/ 1946564 w 1946564"/>
              <a:gd name="connsiteY7" fmla="*/ 985792 h 985792"/>
              <a:gd name="connsiteX0" fmla="*/ 0 w 1946564"/>
              <a:gd name="connsiteY0" fmla="*/ 977049 h 977049"/>
              <a:gd name="connsiteX1" fmla="*/ 44064 w 1946564"/>
              <a:gd name="connsiteY1" fmla="*/ 660321 h 977049"/>
              <a:gd name="connsiteX2" fmla="*/ 235528 w 1946564"/>
              <a:gd name="connsiteY2" fmla="*/ 332813 h 977049"/>
              <a:gd name="connsiteX3" fmla="*/ 490536 w 1946564"/>
              <a:gd name="connsiteY3" fmla="*/ 125417 h 977049"/>
              <a:gd name="connsiteX4" fmla="*/ 976746 w 1946564"/>
              <a:gd name="connsiteY4" fmla="*/ 304 h 977049"/>
              <a:gd name="connsiteX5" fmla="*/ 1398947 w 1946564"/>
              <a:gd name="connsiteY5" fmla="*/ 99464 h 977049"/>
              <a:gd name="connsiteX6" fmla="*/ 1731818 w 1946564"/>
              <a:gd name="connsiteY6" fmla="*/ 367450 h 977049"/>
              <a:gd name="connsiteX7" fmla="*/ 1946564 w 1946564"/>
              <a:gd name="connsiteY7" fmla="*/ 977049 h 977049"/>
              <a:gd name="connsiteX0" fmla="*/ 0 w 1946564"/>
              <a:gd name="connsiteY0" fmla="*/ 977049 h 977049"/>
              <a:gd name="connsiteX1" fmla="*/ 44064 w 1946564"/>
              <a:gd name="connsiteY1" fmla="*/ 660321 h 977049"/>
              <a:gd name="connsiteX2" fmla="*/ 235528 w 1946564"/>
              <a:gd name="connsiteY2" fmla="*/ 332813 h 977049"/>
              <a:gd name="connsiteX3" fmla="*/ 490536 w 1946564"/>
              <a:gd name="connsiteY3" fmla="*/ 125417 h 977049"/>
              <a:gd name="connsiteX4" fmla="*/ 976746 w 1946564"/>
              <a:gd name="connsiteY4" fmla="*/ 304 h 977049"/>
              <a:gd name="connsiteX5" fmla="*/ 1398947 w 1946564"/>
              <a:gd name="connsiteY5" fmla="*/ 99464 h 977049"/>
              <a:gd name="connsiteX6" fmla="*/ 1731818 w 1946564"/>
              <a:gd name="connsiteY6" fmla="*/ 367450 h 977049"/>
              <a:gd name="connsiteX7" fmla="*/ 1864132 w 1946564"/>
              <a:gd name="connsiteY7" fmla="*/ 672461 h 977049"/>
              <a:gd name="connsiteX8" fmla="*/ 1946564 w 1946564"/>
              <a:gd name="connsiteY8" fmla="*/ 977049 h 977049"/>
              <a:gd name="connsiteX0" fmla="*/ 0 w 1946564"/>
              <a:gd name="connsiteY0" fmla="*/ 977049 h 977049"/>
              <a:gd name="connsiteX1" fmla="*/ 44064 w 1946564"/>
              <a:gd name="connsiteY1" fmla="*/ 660321 h 977049"/>
              <a:gd name="connsiteX2" fmla="*/ 235528 w 1946564"/>
              <a:gd name="connsiteY2" fmla="*/ 332813 h 977049"/>
              <a:gd name="connsiteX3" fmla="*/ 490536 w 1946564"/>
              <a:gd name="connsiteY3" fmla="*/ 125417 h 977049"/>
              <a:gd name="connsiteX4" fmla="*/ 976746 w 1946564"/>
              <a:gd name="connsiteY4" fmla="*/ 304 h 977049"/>
              <a:gd name="connsiteX5" fmla="*/ 1398947 w 1946564"/>
              <a:gd name="connsiteY5" fmla="*/ 99464 h 977049"/>
              <a:gd name="connsiteX6" fmla="*/ 1731818 w 1946564"/>
              <a:gd name="connsiteY6" fmla="*/ 367450 h 977049"/>
              <a:gd name="connsiteX7" fmla="*/ 1904062 w 1946564"/>
              <a:gd name="connsiteY7" fmla="*/ 666471 h 977049"/>
              <a:gd name="connsiteX8" fmla="*/ 1946564 w 1946564"/>
              <a:gd name="connsiteY8" fmla="*/ 977049 h 977049"/>
              <a:gd name="connsiteX0" fmla="*/ 0 w 1962536"/>
              <a:gd name="connsiteY0" fmla="*/ 977049 h 977049"/>
              <a:gd name="connsiteX1" fmla="*/ 60036 w 1962536"/>
              <a:gd name="connsiteY1" fmla="*/ 660321 h 977049"/>
              <a:gd name="connsiteX2" fmla="*/ 251500 w 1962536"/>
              <a:gd name="connsiteY2" fmla="*/ 332813 h 977049"/>
              <a:gd name="connsiteX3" fmla="*/ 506508 w 1962536"/>
              <a:gd name="connsiteY3" fmla="*/ 125417 h 977049"/>
              <a:gd name="connsiteX4" fmla="*/ 992718 w 1962536"/>
              <a:gd name="connsiteY4" fmla="*/ 304 h 977049"/>
              <a:gd name="connsiteX5" fmla="*/ 1414919 w 1962536"/>
              <a:gd name="connsiteY5" fmla="*/ 99464 h 977049"/>
              <a:gd name="connsiteX6" fmla="*/ 1747790 w 1962536"/>
              <a:gd name="connsiteY6" fmla="*/ 367450 h 977049"/>
              <a:gd name="connsiteX7" fmla="*/ 1920034 w 1962536"/>
              <a:gd name="connsiteY7" fmla="*/ 666471 h 977049"/>
              <a:gd name="connsiteX8" fmla="*/ 1962536 w 1962536"/>
              <a:gd name="connsiteY8" fmla="*/ 977049 h 977049"/>
              <a:gd name="connsiteX0" fmla="*/ 0 w 1962536"/>
              <a:gd name="connsiteY0" fmla="*/ 977049 h 977049"/>
              <a:gd name="connsiteX1" fmla="*/ 60036 w 1962536"/>
              <a:gd name="connsiteY1" fmla="*/ 660321 h 977049"/>
              <a:gd name="connsiteX2" fmla="*/ 251500 w 1962536"/>
              <a:gd name="connsiteY2" fmla="*/ 332813 h 977049"/>
              <a:gd name="connsiteX3" fmla="*/ 506508 w 1962536"/>
              <a:gd name="connsiteY3" fmla="*/ 125417 h 977049"/>
              <a:gd name="connsiteX4" fmla="*/ 992718 w 1962536"/>
              <a:gd name="connsiteY4" fmla="*/ 304 h 977049"/>
              <a:gd name="connsiteX5" fmla="*/ 1414919 w 1962536"/>
              <a:gd name="connsiteY5" fmla="*/ 99464 h 977049"/>
              <a:gd name="connsiteX6" fmla="*/ 1747790 w 1962536"/>
              <a:gd name="connsiteY6" fmla="*/ 367450 h 977049"/>
              <a:gd name="connsiteX7" fmla="*/ 1920034 w 1962536"/>
              <a:gd name="connsiteY7" fmla="*/ 666471 h 977049"/>
              <a:gd name="connsiteX8" fmla="*/ 1962536 w 1962536"/>
              <a:gd name="connsiteY8" fmla="*/ 977049 h 97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2536" h="977049">
                <a:moveTo>
                  <a:pt x="0" y="977049"/>
                </a:moveTo>
                <a:cubicBezTo>
                  <a:pt x="625" y="923793"/>
                  <a:pt x="18119" y="767694"/>
                  <a:pt x="60036" y="660321"/>
                </a:cubicBezTo>
                <a:cubicBezTo>
                  <a:pt x="101953" y="552948"/>
                  <a:pt x="177088" y="421964"/>
                  <a:pt x="251500" y="332813"/>
                </a:cubicBezTo>
                <a:cubicBezTo>
                  <a:pt x="325912" y="243662"/>
                  <a:pt x="390958" y="198804"/>
                  <a:pt x="506508" y="125417"/>
                </a:cubicBezTo>
                <a:cubicBezTo>
                  <a:pt x="630044" y="64010"/>
                  <a:pt x="841316" y="4629"/>
                  <a:pt x="992718" y="304"/>
                </a:cubicBezTo>
                <a:cubicBezTo>
                  <a:pt x="1144120" y="-4021"/>
                  <a:pt x="1289074" y="38273"/>
                  <a:pt x="1414919" y="99464"/>
                </a:cubicBezTo>
                <a:cubicBezTo>
                  <a:pt x="1540764" y="160655"/>
                  <a:pt x="1670259" y="271951"/>
                  <a:pt x="1747790" y="367450"/>
                </a:cubicBezTo>
                <a:cubicBezTo>
                  <a:pt x="1825321" y="462949"/>
                  <a:pt x="1884243" y="564871"/>
                  <a:pt x="1920034" y="666471"/>
                </a:cubicBezTo>
                <a:cubicBezTo>
                  <a:pt x="1955825" y="768071"/>
                  <a:pt x="1948797" y="926284"/>
                  <a:pt x="1962536" y="977049"/>
                </a:cubicBezTo>
              </a:path>
            </a:pathLst>
          </a:custGeom>
          <a:noFill/>
          <a:ln w="57150" cap="rnd">
            <a:solidFill>
              <a:schemeClr val="accent4">
                <a:lumMod val="60000"/>
                <a:lumOff val="40000"/>
              </a:schemeClr>
            </a:solidFill>
            <a:headEnd type="none" w="med" len="med"/>
            <a:tailEnd type="triangl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75CB47F-FF5B-435C-B1D5-1DC585A0FD7F}"/>
              </a:ext>
            </a:extLst>
          </p:cNvPr>
          <p:cNvSpPr txBox="1"/>
          <p:nvPr/>
        </p:nvSpPr>
        <p:spPr>
          <a:xfrm>
            <a:off x="5634263" y="3122544"/>
            <a:ext cx="2867891" cy="584775"/>
          </a:xfrm>
          <a:prstGeom prst="rect">
            <a:avLst/>
          </a:prstGeom>
          <a:noFill/>
        </p:spPr>
        <p:txBody>
          <a:bodyPr wrap="square" rtlCol="0">
            <a:spAutoFit/>
          </a:bodyPr>
          <a:lstStyle/>
          <a:p>
            <a:r>
              <a:rPr lang="en-US" sz="3200" dirty="0"/>
              <a:t>I’ll key your car</a:t>
            </a:r>
            <a:endParaRPr lang="en-US" sz="4800" dirty="0">
              <a:solidFill>
                <a:schemeClr val="accent4">
                  <a:lumMod val="60000"/>
                  <a:lumOff val="40000"/>
                </a:schemeClr>
              </a:solidFill>
            </a:endParaRPr>
          </a:p>
        </p:txBody>
      </p:sp>
      <p:sp>
        <p:nvSpPr>
          <p:cNvPr id="11" name="TextBox 10">
            <a:extLst>
              <a:ext uri="{FF2B5EF4-FFF2-40B4-BE49-F238E27FC236}">
                <a16:creationId xmlns:a16="http://schemas.microsoft.com/office/drawing/2014/main" id="{02C8011D-C55F-4E65-BD53-AD2466B2F87D}"/>
              </a:ext>
            </a:extLst>
          </p:cNvPr>
          <p:cNvSpPr txBox="1"/>
          <p:nvPr/>
        </p:nvSpPr>
        <p:spPr>
          <a:xfrm>
            <a:off x="640036" y="3112381"/>
            <a:ext cx="2867891" cy="584775"/>
          </a:xfrm>
          <a:prstGeom prst="rect">
            <a:avLst/>
          </a:prstGeom>
          <a:noFill/>
        </p:spPr>
        <p:txBody>
          <a:bodyPr wrap="square" rtlCol="0">
            <a:spAutoFit/>
          </a:bodyPr>
          <a:lstStyle/>
          <a:p>
            <a:pPr algn="r"/>
            <a:r>
              <a:rPr lang="en-US" sz="3200" dirty="0"/>
              <a:t>You’ll hit me</a:t>
            </a:r>
            <a:endParaRPr lang="en-US" sz="4800" dirty="0">
              <a:solidFill>
                <a:schemeClr val="accent4">
                  <a:lumMod val="60000"/>
                  <a:lumOff val="40000"/>
                </a:schemeClr>
              </a:solidFill>
            </a:endParaRPr>
          </a:p>
        </p:txBody>
      </p:sp>
      <p:sp>
        <p:nvSpPr>
          <p:cNvPr id="12" name="Freeform: Shape 11">
            <a:extLst>
              <a:ext uri="{FF2B5EF4-FFF2-40B4-BE49-F238E27FC236}">
                <a16:creationId xmlns:a16="http://schemas.microsoft.com/office/drawing/2014/main" id="{AE78E42F-9265-49FC-B0C6-456ADF2AF1BF}"/>
              </a:ext>
            </a:extLst>
          </p:cNvPr>
          <p:cNvSpPr/>
          <p:nvPr/>
        </p:nvSpPr>
        <p:spPr>
          <a:xfrm>
            <a:off x="3573329" y="2444893"/>
            <a:ext cx="1962536" cy="977049"/>
          </a:xfrm>
          <a:custGeom>
            <a:avLst/>
            <a:gdLst>
              <a:gd name="connsiteX0" fmla="*/ 0 w 1946564"/>
              <a:gd name="connsiteY0" fmla="*/ 976745 h 976745"/>
              <a:gd name="connsiteX1" fmla="*/ 976746 w 1946564"/>
              <a:gd name="connsiteY1" fmla="*/ 0 h 976745"/>
              <a:gd name="connsiteX2" fmla="*/ 1946564 w 1946564"/>
              <a:gd name="connsiteY2" fmla="*/ 976745 h 976745"/>
              <a:gd name="connsiteX0" fmla="*/ 0 w 1946564"/>
              <a:gd name="connsiteY0" fmla="*/ 991943 h 991943"/>
              <a:gd name="connsiteX1" fmla="*/ 976746 w 1946564"/>
              <a:gd name="connsiteY1" fmla="*/ 15198 h 991943"/>
              <a:gd name="connsiteX2" fmla="*/ 1537855 w 1946564"/>
              <a:gd name="connsiteY2" fmla="*/ 437762 h 991943"/>
              <a:gd name="connsiteX3" fmla="*/ 1946564 w 1946564"/>
              <a:gd name="connsiteY3" fmla="*/ 991943 h 991943"/>
              <a:gd name="connsiteX0" fmla="*/ 0 w 1946564"/>
              <a:gd name="connsiteY0" fmla="*/ 991943 h 991943"/>
              <a:gd name="connsiteX1" fmla="*/ 387928 w 1946564"/>
              <a:gd name="connsiteY1" fmla="*/ 430834 h 991943"/>
              <a:gd name="connsiteX2" fmla="*/ 976746 w 1946564"/>
              <a:gd name="connsiteY2" fmla="*/ 15198 h 991943"/>
              <a:gd name="connsiteX3" fmla="*/ 1537855 w 1946564"/>
              <a:gd name="connsiteY3" fmla="*/ 437762 h 991943"/>
              <a:gd name="connsiteX4" fmla="*/ 1946564 w 1946564"/>
              <a:gd name="connsiteY4" fmla="*/ 991943 h 991943"/>
              <a:gd name="connsiteX0" fmla="*/ 0 w 1946564"/>
              <a:gd name="connsiteY0" fmla="*/ 978369 h 978369"/>
              <a:gd name="connsiteX1" fmla="*/ 284019 w 1946564"/>
              <a:gd name="connsiteY1" fmla="*/ 306424 h 978369"/>
              <a:gd name="connsiteX2" fmla="*/ 976746 w 1946564"/>
              <a:gd name="connsiteY2" fmla="*/ 1624 h 978369"/>
              <a:gd name="connsiteX3" fmla="*/ 1537855 w 1946564"/>
              <a:gd name="connsiteY3" fmla="*/ 424188 h 978369"/>
              <a:gd name="connsiteX4" fmla="*/ 1946564 w 1946564"/>
              <a:gd name="connsiteY4" fmla="*/ 978369 h 978369"/>
              <a:gd name="connsiteX0" fmla="*/ 0 w 1946564"/>
              <a:gd name="connsiteY0" fmla="*/ 977604 h 977604"/>
              <a:gd name="connsiteX1" fmla="*/ 235528 w 1946564"/>
              <a:gd name="connsiteY1" fmla="*/ 333368 h 977604"/>
              <a:gd name="connsiteX2" fmla="*/ 976746 w 1946564"/>
              <a:gd name="connsiteY2" fmla="*/ 859 h 977604"/>
              <a:gd name="connsiteX3" fmla="*/ 1537855 w 1946564"/>
              <a:gd name="connsiteY3" fmla="*/ 423423 h 977604"/>
              <a:gd name="connsiteX4" fmla="*/ 1946564 w 1946564"/>
              <a:gd name="connsiteY4" fmla="*/ 977604 h 977604"/>
              <a:gd name="connsiteX0" fmla="*/ 0 w 1946564"/>
              <a:gd name="connsiteY0" fmla="*/ 976884 h 976884"/>
              <a:gd name="connsiteX1" fmla="*/ 235528 w 1946564"/>
              <a:gd name="connsiteY1" fmla="*/ 332648 h 976884"/>
              <a:gd name="connsiteX2" fmla="*/ 976746 w 1946564"/>
              <a:gd name="connsiteY2" fmla="*/ 139 h 976884"/>
              <a:gd name="connsiteX3" fmla="*/ 1731818 w 1946564"/>
              <a:gd name="connsiteY3" fmla="*/ 367285 h 976884"/>
              <a:gd name="connsiteX4" fmla="*/ 1946564 w 1946564"/>
              <a:gd name="connsiteY4" fmla="*/ 976884 h 976884"/>
              <a:gd name="connsiteX0" fmla="*/ 0 w 1946564"/>
              <a:gd name="connsiteY0" fmla="*/ 976854 h 976854"/>
              <a:gd name="connsiteX1" fmla="*/ 87607 w 1946564"/>
              <a:gd name="connsiteY1" fmla="*/ 669293 h 976854"/>
              <a:gd name="connsiteX2" fmla="*/ 235528 w 1946564"/>
              <a:gd name="connsiteY2" fmla="*/ 332618 h 976854"/>
              <a:gd name="connsiteX3" fmla="*/ 976746 w 1946564"/>
              <a:gd name="connsiteY3" fmla="*/ 109 h 976854"/>
              <a:gd name="connsiteX4" fmla="*/ 1731818 w 1946564"/>
              <a:gd name="connsiteY4" fmla="*/ 367255 h 976854"/>
              <a:gd name="connsiteX5" fmla="*/ 1946564 w 1946564"/>
              <a:gd name="connsiteY5" fmla="*/ 976854 h 976854"/>
              <a:gd name="connsiteX0" fmla="*/ 0 w 1946564"/>
              <a:gd name="connsiteY0" fmla="*/ 976854 h 976854"/>
              <a:gd name="connsiteX1" fmla="*/ 44064 w 1946564"/>
              <a:gd name="connsiteY1" fmla="*/ 660126 h 976854"/>
              <a:gd name="connsiteX2" fmla="*/ 235528 w 1946564"/>
              <a:gd name="connsiteY2" fmla="*/ 332618 h 976854"/>
              <a:gd name="connsiteX3" fmla="*/ 976746 w 1946564"/>
              <a:gd name="connsiteY3" fmla="*/ 109 h 976854"/>
              <a:gd name="connsiteX4" fmla="*/ 1731818 w 1946564"/>
              <a:gd name="connsiteY4" fmla="*/ 367255 h 976854"/>
              <a:gd name="connsiteX5" fmla="*/ 1946564 w 1946564"/>
              <a:gd name="connsiteY5" fmla="*/ 976854 h 976854"/>
              <a:gd name="connsiteX0" fmla="*/ 0 w 1946564"/>
              <a:gd name="connsiteY0" fmla="*/ 982724 h 982724"/>
              <a:gd name="connsiteX1" fmla="*/ 44064 w 1946564"/>
              <a:gd name="connsiteY1" fmla="*/ 665996 h 982724"/>
              <a:gd name="connsiteX2" fmla="*/ 235528 w 1946564"/>
              <a:gd name="connsiteY2" fmla="*/ 338488 h 982724"/>
              <a:gd name="connsiteX3" fmla="*/ 514494 w 1946564"/>
              <a:gd name="connsiteY3" fmla="*/ 159044 h 982724"/>
              <a:gd name="connsiteX4" fmla="*/ 976746 w 1946564"/>
              <a:gd name="connsiteY4" fmla="*/ 5979 h 982724"/>
              <a:gd name="connsiteX5" fmla="*/ 1731818 w 1946564"/>
              <a:gd name="connsiteY5" fmla="*/ 373125 h 982724"/>
              <a:gd name="connsiteX6" fmla="*/ 1946564 w 1946564"/>
              <a:gd name="connsiteY6" fmla="*/ 982724 h 982724"/>
              <a:gd name="connsiteX0" fmla="*/ 0 w 1946564"/>
              <a:gd name="connsiteY0" fmla="*/ 985439 h 985439"/>
              <a:gd name="connsiteX1" fmla="*/ 44064 w 1946564"/>
              <a:gd name="connsiteY1" fmla="*/ 668711 h 985439"/>
              <a:gd name="connsiteX2" fmla="*/ 235528 w 1946564"/>
              <a:gd name="connsiteY2" fmla="*/ 341203 h 985439"/>
              <a:gd name="connsiteX3" fmla="*/ 490536 w 1946564"/>
              <a:gd name="connsiteY3" fmla="*/ 133807 h 985439"/>
              <a:gd name="connsiteX4" fmla="*/ 976746 w 1946564"/>
              <a:gd name="connsiteY4" fmla="*/ 8694 h 985439"/>
              <a:gd name="connsiteX5" fmla="*/ 1731818 w 1946564"/>
              <a:gd name="connsiteY5" fmla="*/ 375840 h 985439"/>
              <a:gd name="connsiteX6" fmla="*/ 1946564 w 1946564"/>
              <a:gd name="connsiteY6" fmla="*/ 985439 h 985439"/>
              <a:gd name="connsiteX0" fmla="*/ 0 w 1946564"/>
              <a:gd name="connsiteY0" fmla="*/ 985439 h 985439"/>
              <a:gd name="connsiteX1" fmla="*/ 44064 w 1946564"/>
              <a:gd name="connsiteY1" fmla="*/ 668711 h 985439"/>
              <a:gd name="connsiteX2" fmla="*/ 235528 w 1946564"/>
              <a:gd name="connsiteY2" fmla="*/ 341203 h 985439"/>
              <a:gd name="connsiteX3" fmla="*/ 490536 w 1946564"/>
              <a:gd name="connsiteY3" fmla="*/ 133807 h 985439"/>
              <a:gd name="connsiteX4" fmla="*/ 976746 w 1946564"/>
              <a:gd name="connsiteY4" fmla="*/ 8694 h 985439"/>
              <a:gd name="connsiteX5" fmla="*/ 1731818 w 1946564"/>
              <a:gd name="connsiteY5" fmla="*/ 375840 h 985439"/>
              <a:gd name="connsiteX6" fmla="*/ 1946564 w 1946564"/>
              <a:gd name="connsiteY6" fmla="*/ 985439 h 985439"/>
              <a:gd name="connsiteX0" fmla="*/ 0 w 1946564"/>
              <a:gd name="connsiteY0" fmla="*/ 985792 h 985792"/>
              <a:gd name="connsiteX1" fmla="*/ 44064 w 1946564"/>
              <a:gd name="connsiteY1" fmla="*/ 669064 h 985792"/>
              <a:gd name="connsiteX2" fmla="*/ 235528 w 1946564"/>
              <a:gd name="connsiteY2" fmla="*/ 341556 h 985792"/>
              <a:gd name="connsiteX3" fmla="*/ 490536 w 1946564"/>
              <a:gd name="connsiteY3" fmla="*/ 134160 h 985792"/>
              <a:gd name="connsiteX4" fmla="*/ 976746 w 1946564"/>
              <a:gd name="connsiteY4" fmla="*/ 9047 h 985792"/>
              <a:gd name="connsiteX5" fmla="*/ 1731818 w 1946564"/>
              <a:gd name="connsiteY5" fmla="*/ 376193 h 985792"/>
              <a:gd name="connsiteX6" fmla="*/ 1946564 w 1946564"/>
              <a:gd name="connsiteY6" fmla="*/ 985792 h 985792"/>
              <a:gd name="connsiteX0" fmla="*/ 0 w 1946564"/>
              <a:gd name="connsiteY0" fmla="*/ 985792 h 985792"/>
              <a:gd name="connsiteX1" fmla="*/ 44064 w 1946564"/>
              <a:gd name="connsiteY1" fmla="*/ 669064 h 985792"/>
              <a:gd name="connsiteX2" fmla="*/ 235528 w 1946564"/>
              <a:gd name="connsiteY2" fmla="*/ 341556 h 985792"/>
              <a:gd name="connsiteX3" fmla="*/ 490536 w 1946564"/>
              <a:gd name="connsiteY3" fmla="*/ 134160 h 985792"/>
              <a:gd name="connsiteX4" fmla="*/ 976746 w 1946564"/>
              <a:gd name="connsiteY4" fmla="*/ 9047 h 985792"/>
              <a:gd name="connsiteX5" fmla="*/ 1361013 w 1946564"/>
              <a:gd name="connsiteY5" fmla="*/ 138154 h 985792"/>
              <a:gd name="connsiteX6" fmla="*/ 1731818 w 1946564"/>
              <a:gd name="connsiteY6" fmla="*/ 376193 h 985792"/>
              <a:gd name="connsiteX7" fmla="*/ 1946564 w 1946564"/>
              <a:gd name="connsiteY7" fmla="*/ 985792 h 985792"/>
              <a:gd name="connsiteX0" fmla="*/ 0 w 1946564"/>
              <a:gd name="connsiteY0" fmla="*/ 977049 h 977049"/>
              <a:gd name="connsiteX1" fmla="*/ 44064 w 1946564"/>
              <a:gd name="connsiteY1" fmla="*/ 660321 h 977049"/>
              <a:gd name="connsiteX2" fmla="*/ 235528 w 1946564"/>
              <a:gd name="connsiteY2" fmla="*/ 332813 h 977049"/>
              <a:gd name="connsiteX3" fmla="*/ 490536 w 1946564"/>
              <a:gd name="connsiteY3" fmla="*/ 125417 h 977049"/>
              <a:gd name="connsiteX4" fmla="*/ 976746 w 1946564"/>
              <a:gd name="connsiteY4" fmla="*/ 304 h 977049"/>
              <a:gd name="connsiteX5" fmla="*/ 1398947 w 1946564"/>
              <a:gd name="connsiteY5" fmla="*/ 99464 h 977049"/>
              <a:gd name="connsiteX6" fmla="*/ 1731818 w 1946564"/>
              <a:gd name="connsiteY6" fmla="*/ 367450 h 977049"/>
              <a:gd name="connsiteX7" fmla="*/ 1946564 w 1946564"/>
              <a:gd name="connsiteY7" fmla="*/ 977049 h 977049"/>
              <a:gd name="connsiteX0" fmla="*/ 0 w 1946564"/>
              <a:gd name="connsiteY0" fmla="*/ 977049 h 977049"/>
              <a:gd name="connsiteX1" fmla="*/ 44064 w 1946564"/>
              <a:gd name="connsiteY1" fmla="*/ 660321 h 977049"/>
              <a:gd name="connsiteX2" fmla="*/ 235528 w 1946564"/>
              <a:gd name="connsiteY2" fmla="*/ 332813 h 977049"/>
              <a:gd name="connsiteX3" fmla="*/ 490536 w 1946564"/>
              <a:gd name="connsiteY3" fmla="*/ 125417 h 977049"/>
              <a:gd name="connsiteX4" fmla="*/ 976746 w 1946564"/>
              <a:gd name="connsiteY4" fmla="*/ 304 h 977049"/>
              <a:gd name="connsiteX5" fmla="*/ 1398947 w 1946564"/>
              <a:gd name="connsiteY5" fmla="*/ 99464 h 977049"/>
              <a:gd name="connsiteX6" fmla="*/ 1731818 w 1946564"/>
              <a:gd name="connsiteY6" fmla="*/ 367450 h 977049"/>
              <a:gd name="connsiteX7" fmla="*/ 1864132 w 1946564"/>
              <a:gd name="connsiteY7" fmla="*/ 672461 h 977049"/>
              <a:gd name="connsiteX8" fmla="*/ 1946564 w 1946564"/>
              <a:gd name="connsiteY8" fmla="*/ 977049 h 977049"/>
              <a:gd name="connsiteX0" fmla="*/ 0 w 1946564"/>
              <a:gd name="connsiteY0" fmla="*/ 977049 h 977049"/>
              <a:gd name="connsiteX1" fmla="*/ 44064 w 1946564"/>
              <a:gd name="connsiteY1" fmla="*/ 660321 h 977049"/>
              <a:gd name="connsiteX2" fmla="*/ 235528 w 1946564"/>
              <a:gd name="connsiteY2" fmla="*/ 332813 h 977049"/>
              <a:gd name="connsiteX3" fmla="*/ 490536 w 1946564"/>
              <a:gd name="connsiteY3" fmla="*/ 125417 h 977049"/>
              <a:gd name="connsiteX4" fmla="*/ 976746 w 1946564"/>
              <a:gd name="connsiteY4" fmla="*/ 304 h 977049"/>
              <a:gd name="connsiteX5" fmla="*/ 1398947 w 1946564"/>
              <a:gd name="connsiteY5" fmla="*/ 99464 h 977049"/>
              <a:gd name="connsiteX6" fmla="*/ 1731818 w 1946564"/>
              <a:gd name="connsiteY6" fmla="*/ 367450 h 977049"/>
              <a:gd name="connsiteX7" fmla="*/ 1904062 w 1946564"/>
              <a:gd name="connsiteY7" fmla="*/ 666471 h 977049"/>
              <a:gd name="connsiteX8" fmla="*/ 1946564 w 1946564"/>
              <a:gd name="connsiteY8" fmla="*/ 977049 h 977049"/>
              <a:gd name="connsiteX0" fmla="*/ 0 w 1962536"/>
              <a:gd name="connsiteY0" fmla="*/ 977049 h 977049"/>
              <a:gd name="connsiteX1" fmla="*/ 60036 w 1962536"/>
              <a:gd name="connsiteY1" fmla="*/ 660321 h 977049"/>
              <a:gd name="connsiteX2" fmla="*/ 251500 w 1962536"/>
              <a:gd name="connsiteY2" fmla="*/ 332813 h 977049"/>
              <a:gd name="connsiteX3" fmla="*/ 506508 w 1962536"/>
              <a:gd name="connsiteY3" fmla="*/ 125417 h 977049"/>
              <a:gd name="connsiteX4" fmla="*/ 992718 w 1962536"/>
              <a:gd name="connsiteY4" fmla="*/ 304 h 977049"/>
              <a:gd name="connsiteX5" fmla="*/ 1414919 w 1962536"/>
              <a:gd name="connsiteY5" fmla="*/ 99464 h 977049"/>
              <a:gd name="connsiteX6" fmla="*/ 1747790 w 1962536"/>
              <a:gd name="connsiteY6" fmla="*/ 367450 h 977049"/>
              <a:gd name="connsiteX7" fmla="*/ 1920034 w 1962536"/>
              <a:gd name="connsiteY7" fmla="*/ 666471 h 977049"/>
              <a:gd name="connsiteX8" fmla="*/ 1962536 w 1962536"/>
              <a:gd name="connsiteY8" fmla="*/ 977049 h 977049"/>
              <a:gd name="connsiteX0" fmla="*/ 0 w 1962536"/>
              <a:gd name="connsiteY0" fmla="*/ 977049 h 977049"/>
              <a:gd name="connsiteX1" fmla="*/ 60036 w 1962536"/>
              <a:gd name="connsiteY1" fmla="*/ 660321 h 977049"/>
              <a:gd name="connsiteX2" fmla="*/ 251500 w 1962536"/>
              <a:gd name="connsiteY2" fmla="*/ 332813 h 977049"/>
              <a:gd name="connsiteX3" fmla="*/ 506508 w 1962536"/>
              <a:gd name="connsiteY3" fmla="*/ 125417 h 977049"/>
              <a:gd name="connsiteX4" fmla="*/ 992718 w 1962536"/>
              <a:gd name="connsiteY4" fmla="*/ 304 h 977049"/>
              <a:gd name="connsiteX5" fmla="*/ 1414919 w 1962536"/>
              <a:gd name="connsiteY5" fmla="*/ 99464 h 977049"/>
              <a:gd name="connsiteX6" fmla="*/ 1747790 w 1962536"/>
              <a:gd name="connsiteY6" fmla="*/ 367450 h 977049"/>
              <a:gd name="connsiteX7" fmla="*/ 1920034 w 1962536"/>
              <a:gd name="connsiteY7" fmla="*/ 666471 h 977049"/>
              <a:gd name="connsiteX8" fmla="*/ 1962536 w 1962536"/>
              <a:gd name="connsiteY8" fmla="*/ 977049 h 97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2536" h="977049">
                <a:moveTo>
                  <a:pt x="0" y="977049"/>
                </a:moveTo>
                <a:cubicBezTo>
                  <a:pt x="625" y="923793"/>
                  <a:pt x="18119" y="767694"/>
                  <a:pt x="60036" y="660321"/>
                </a:cubicBezTo>
                <a:cubicBezTo>
                  <a:pt x="101953" y="552948"/>
                  <a:pt x="177088" y="421964"/>
                  <a:pt x="251500" y="332813"/>
                </a:cubicBezTo>
                <a:cubicBezTo>
                  <a:pt x="325912" y="243662"/>
                  <a:pt x="390958" y="198804"/>
                  <a:pt x="506508" y="125417"/>
                </a:cubicBezTo>
                <a:cubicBezTo>
                  <a:pt x="630044" y="64010"/>
                  <a:pt x="841316" y="4629"/>
                  <a:pt x="992718" y="304"/>
                </a:cubicBezTo>
                <a:cubicBezTo>
                  <a:pt x="1144120" y="-4021"/>
                  <a:pt x="1289074" y="38273"/>
                  <a:pt x="1414919" y="99464"/>
                </a:cubicBezTo>
                <a:cubicBezTo>
                  <a:pt x="1540764" y="160655"/>
                  <a:pt x="1670259" y="271951"/>
                  <a:pt x="1747790" y="367450"/>
                </a:cubicBezTo>
                <a:cubicBezTo>
                  <a:pt x="1825321" y="462949"/>
                  <a:pt x="1884243" y="564871"/>
                  <a:pt x="1920034" y="666471"/>
                </a:cubicBezTo>
                <a:cubicBezTo>
                  <a:pt x="1955825" y="768071"/>
                  <a:pt x="1948797" y="926284"/>
                  <a:pt x="1962536" y="977049"/>
                </a:cubicBezTo>
              </a:path>
            </a:pathLst>
          </a:custGeom>
          <a:noFill/>
          <a:ln w="57150" cap="rnd">
            <a:solidFill>
              <a:schemeClr val="accent4">
                <a:lumMod val="60000"/>
                <a:lumOff val="40000"/>
              </a:schemeClr>
            </a:solidFill>
            <a:headEnd type="none" w="med" len="med"/>
            <a:tailEnd type="triangl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4489C7B-033B-47ED-A435-3E5D615425D3}"/>
              </a:ext>
            </a:extLst>
          </p:cNvPr>
          <p:cNvSpPr txBox="1"/>
          <p:nvPr/>
        </p:nvSpPr>
        <p:spPr>
          <a:xfrm>
            <a:off x="5633289" y="2890082"/>
            <a:ext cx="2867891" cy="1077218"/>
          </a:xfrm>
          <a:prstGeom prst="rect">
            <a:avLst/>
          </a:prstGeom>
          <a:noFill/>
        </p:spPr>
        <p:txBody>
          <a:bodyPr wrap="square" rtlCol="0">
            <a:spAutoFit/>
          </a:bodyPr>
          <a:lstStyle/>
          <a:p>
            <a:r>
              <a:rPr lang="en-US" sz="3200" dirty="0"/>
              <a:t>I’ll pull a knife on you</a:t>
            </a:r>
            <a:endParaRPr lang="en-US" sz="4800" dirty="0">
              <a:solidFill>
                <a:schemeClr val="accent4">
                  <a:lumMod val="60000"/>
                  <a:lumOff val="40000"/>
                </a:schemeClr>
              </a:solidFill>
            </a:endParaRPr>
          </a:p>
        </p:txBody>
      </p:sp>
      <p:sp>
        <p:nvSpPr>
          <p:cNvPr id="14" name="Freeform: Shape 13">
            <a:extLst>
              <a:ext uri="{FF2B5EF4-FFF2-40B4-BE49-F238E27FC236}">
                <a16:creationId xmlns:a16="http://schemas.microsoft.com/office/drawing/2014/main" id="{991F6733-82B9-46BE-9344-2205500699ED}"/>
              </a:ext>
            </a:extLst>
          </p:cNvPr>
          <p:cNvSpPr/>
          <p:nvPr/>
        </p:nvSpPr>
        <p:spPr>
          <a:xfrm flipH="1" flipV="1">
            <a:off x="3572355" y="3442856"/>
            <a:ext cx="1962536" cy="977049"/>
          </a:xfrm>
          <a:custGeom>
            <a:avLst/>
            <a:gdLst>
              <a:gd name="connsiteX0" fmla="*/ 0 w 1946564"/>
              <a:gd name="connsiteY0" fmla="*/ 976745 h 976745"/>
              <a:gd name="connsiteX1" fmla="*/ 976746 w 1946564"/>
              <a:gd name="connsiteY1" fmla="*/ 0 h 976745"/>
              <a:gd name="connsiteX2" fmla="*/ 1946564 w 1946564"/>
              <a:gd name="connsiteY2" fmla="*/ 976745 h 976745"/>
              <a:gd name="connsiteX0" fmla="*/ 0 w 1946564"/>
              <a:gd name="connsiteY0" fmla="*/ 991943 h 991943"/>
              <a:gd name="connsiteX1" fmla="*/ 976746 w 1946564"/>
              <a:gd name="connsiteY1" fmla="*/ 15198 h 991943"/>
              <a:gd name="connsiteX2" fmla="*/ 1537855 w 1946564"/>
              <a:gd name="connsiteY2" fmla="*/ 437762 h 991943"/>
              <a:gd name="connsiteX3" fmla="*/ 1946564 w 1946564"/>
              <a:gd name="connsiteY3" fmla="*/ 991943 h 991943"/>
              <a:gd name="connsiteX0" fmla="*/ 0 w 1946564"/>
              <a:gd name="connsiteY0" fmla="*/ 991943 h 991943"/>
              <a:gd name="connsiteX1" fmla="*/ 387928 w 1946564"/>
              <a:gd name="connsiteY1" fmla="*/ 430834 h 991943"/>
              <a:gd name="connsiteX2" fmla="*/ 976746 w 1946564"/>
              <a:gd name="connsiteY2" fmla="*/ 15198 h 991943"/>
              <a:gd name="connsiteX3" fmla="*/ 1537855 w 1946564"/>
              <a:gd name="connsiteY3" fmla="*/ 437762 h 991943"/>
              <a:gd name="connsiteX4" fmla="*/ 1946564 w 1946564"/>
              <a:gd name="connsiteY4" fmla="*/ 991943 h 991943"/>
              <a:gd name="connsiteX0" fmla="*/ 0 w 1946564"/>
              <a:gd name="connsiteY0" fmla="*/ 978369 h 978369"/>
              <a:gd name="connsiteX1" fmla="*/ 284019 w 1946564"/>
              <a:gd name="connsiteY1" fmla="*/ 306424 h 978369"/>
              <a:gd name="connsiteX2" fmla="*/ 976746 w 1946564"/>
              <a:gd name="connsiteY2" fmla="*/ 1624 h 978369"/>
              <a:gd name="connsiteX3" fmla="*/ 1537855 w 1946564"/>
              <a:gd name="connsiteY3" fmla="*/ 424188 h 978369"/>
              <a:gd name="connsiteX4" fmla="*/ 1946564 w 1946564"/>
              <a:gd name="connsiteY4" fmla="*/ 978369 h 978369"/>
              <a:gd name="connsiteX0" fmla="*/ 0 w 1946564"/>
              <a:gd name="connsiteY0" fmla="*/ 977604 h 977604"/>
              <a:gd name="connsiteX1" fmla="*/ 235528 w 1946564"/>
              <a:gd name="connsiteY1" fmla="*/ 333368 h 977604"/>
              <a:gd name="connsiteX2" fmla="*/ 976746 w 1946564"/>
              <a:gd name="connsiteY2" fmla="*/ 859 h 977604"/>
              <a:gd name="connsiteX3" fmla="*/ 1537855 w 1946564"/>
              <a:gd name="connsiteY3" fmla="*/ 423423 h 977604"/>
              <a:gd name="connsiteX4" fmla="*/ 1946564 w 1946564"/>
              <a:gd name="connsiteY4" fmla="*/ 977604 h 977604"/>
              <a:gd name="connsiteX0" fmla="*/ 0 w 1946564"/>
              <a:gd name="connsiteY0" fmla="*/ 976884 h 976884"/>
              <a:gd name="connsiteX1" fmla="*/ 235528 w 1946564"/>
              <a:gd name="connsiteY1" fmla="*/ 332648 h 976884"/>
              <a:gd name="connsiteX2" fmla="*/ 976746 w 1946564"/>
              <a:gd name="connsiteY2" fmla="*/ 139 h 976884"/>
              <a:gd name="connsiteX3" fmla="*/ 1731818 w 1946564"/>
              <a:gd name="connsiteY3" fmla="*/ 367285 h 976884"/>
              <a:gd name="connsiteX4" fmla="*/ 1946564 w 1946564"/>
              <a:gd name="connsiteY4" fmla="*/ 976884 h 976884"/>
              <a:gd name="connsiteX0" fmla="*/ 0 w 1946564"/>
              <a:gd name="connsiteY0" fmla="*/ 976854 h 976854"/>
              <a:gd name="connsiteX1" fmla="*/ 87607 w 1946564"/>
              <a:gd name="connsiteY1" fmla="*/ 669293 h 976854"/>
              <a:gd name="connsiteX2" fmla="*/ 235528 w 1946564"/>
              <a:gd name="connsiteY2" fmla="*/ 332618 h 976854"/>
              <a:gd name="connsiteX3" fmla="*/ 976746 w 1946564"/>
              <a:gd name="connsiteY3" fmla="*/ 109 h 976854"/>
              <a:gd name="connsiteX4" fmla="*/ 1731818 w 1946564"/>
              <a:gd name="connsiteY4" fmla="*/ 367255 h 976854"/>
              <a:gd name="connsiteX5" fmla="*/ 1946564 w 1946564"/>
              <a:gd name="connsiteY5" fmla="*/ 976854 h 976854"/>
              <a:gd name="connsiteX0" fmla="*/ 0 w 1946564"/>
              <a:gd name="connsiteY0" fmla="*/ 976854 h 976854"/>
              <a:gd name="connsiteX1" fmla="*/ 44064 w 1946564"/>
              <a:gd name="connsiteY1" fmla="*/ 660126 h 976854"/>
              <a:gd name="connsiteX2" fmla="*/ 235528 w 1946564"/>
              <a:gd name="connsiteY2" fmla="*/ 332618 h 976854"/>
              <a:gd name="connsiteX3" fmla="*/ 976746 w 1946564"/>
              <a:gd name="connsiteY3" fmla="*/ 109 h 976854"/>
              <a:gd name="connsiteX4" fmla="*/ 1731818 w 1946564"/>
              <a:gd name="connsiteY4" fmla="*/ 367255 h 976854"/>
              <a:gd name="connsiteX5" fmla="*/ 1946564 w 1946564"/>
              <a:gd name="connsiteY5" fmla="*/ 976854 h 976854"/>
              <a:gd name="connsiteX0" fmla="*/ 0 w 1946564"/>
              <a:gd name="connsiteY0" fmla="*/ 982724 h 982724"/>
              <a:gd name="connsiteX1" fmla="*/ 44064 w 1946564"/>
              <a:gd name="connsiteY1" fmla="*/ 665996 h 982724"/>
              <a:gd name="connsiteX2" fmla="*/ 235528 w 1946564"/>
              <a:gd name="connsiteY2" fmla="*/ 338488 h 982724"/>
              <a:gd name="connsiteX3" fmla="*/ 514494 w 1946564"/>
              <a:gd name="connsiteY3" fmla="*/ 159044 h 982724"/>
              <a:gd name="connsiteX4" fmla="*/ 976746 w 1946564"/>
              <a:gd name="connsiteY4" fmla="*/ 5979 h 982724"/>
              <a:gd name="connsiteX5" fmla="*/ 1731818 w 1946564"/>
              <a:gd name="connsiteY5" fmla="*/ 373125 h 982724"/>
              <a:gd name="connsiteX6" fmla="*/ 1946564 w 1946564"/>
              <a:gd name="connsiteY6" fmla="*/ 982724 h 982724"/>
              <a:gd name="connsiteX0" fmla="*/ 0 w 1946564"/>
              <a:gd name="connsiteY0" fmla="*/ 985439 h 985439"/>
              <a:gd name="connsiteX1" fmla="*/ 44064 w 1946564"/>
              <a:gd name="connsiteY1" fmla="*/ 668711 h 985439"/>
              <a:gd name="connsiteX2" fmla="*/ 235528 w 1946564"/>
              <a:gd name="connsiteY2" fmla="*/ 341203 h 985439"/>
              <a:gd name="connsiteX3" fmla="*/ 490536 w 1946564"/>
              <a:gd name="connsiteY3" fmla="*/ 133807 h 985439"/>
              <a:gd name="connsiteX4" fmla="*/ 976746 w 1946564"/>
              <a:gd name="connsiteY4" fmla="*/ 8694 h 985439"/>
              <a:gd name="connsiteX5" fmla="*/ 1731818 w 1946564"/>
              <a:gd name="connsiteY5" fmla="*/ 375840 h 985439"/>
              <a:gd name="connsiteX6" fmla="*/ 1946564 w 1946564"/>
              <a:gd name="connsiteY6" fmla="*/ 985439 h 985439"/>
              <a:gd name="connsiteX0" fmla="*/ 0 w 1946564"/>
              <a:gd name="connsiteY0" fmla="*/ 985439 h 985439"/>
              <a:gd name="connsiteX1" fmla="*/ 44064 w 1946564"/>
              <a:gd name="connsiteY1" fmla="*/ 668711 h 985439"/>
              <a:gd name="connsiteX2" fmla="*/ 235528 w 1946564"/>
              <a:gd name="connsiteY2" fmla="*/ 341203 h 985439"/>
              <a:gd name="connsiteX3" fmla="*/ 490536 w 1946564"/>
              <a:gd name="connsiteY3" fmla="*/ 133807 h 985439"/>
              <a:gd name="connsiteX4" fmla="*/ 976746 w 1946564"/>
              <a:gd name="connsiteY4" fmla="*/ 8694 h 985439"/>
              <a:gd name="connsiteX5" fmla="*/ 1731818 w 1946564"/>
              <a:gd name="connsiteY5" fmla="*/ 375840 h 985439"/>
              <a:gd name="connsiteX6" fmla="*/ 1946564 w 1946564"/>
              <a:gd name="connsiteY6" fmla="*/ 985439 h 985439"/>
              <a:gd name="connsiteX0" fmla="*/ 0 w 1946564"/>
              <a:gd name="connsiteY0" fmla="*/ 985792 h 985792"/>
              <a:gd name="connsiteX1" fmla="*/ 44064 w 1946564"/>
              <a:gd name="connsiteY1" fmla="*/ 669064 h 985792"/>
              <a:gd name="connsiteX2" fmla="*/ 235528 w 1946564"/>
              <a:gd name="connsiteY2" fmla="*/ 341556 h 985792"/>
              <a:gd name="connsiteX3" fmla="*/ 490536 w 1946564"/>
              <a:gd name="connsiteY3" fmla="*/ 134160 h 985792"/>
              <a:gd name="connsiteX4" fmla="*/ 976746 w 1946564"/>
              <a:gd name="connsiteY4" fmla="*/ 9047 h 985792"/>
              <a:gd name="connsiteX5" fmla="*/ 1731818 w 1946564"/>
              <a:gd name="connsiteY5" fmla="*/ 376193 h 985792"/>
              <a:gd name="connsiteX6" fmla="*/ 1946564 w 1946564"/>
              <a:gd name="connsiteY6" fmla="*/ 985792 h 985792"/>
              <a:gd name="connsiteX0" fmla="*/ 0 w 1946564"/>
              <a:gd name="connsiteY0" fmla="*/ 985792 h 985792"/>
              <a:gd name="connsiteX1" fmla="*/ 44064 w 1946564"/>
              <a:gd name="connsiteY1" fmla="*/ 669064 h 985792"/>
              <a:gd name="connsiteX2" fmla="*/ 235528 w 1946564"/>
              <a:gd name="connsiteY2" fmla="*/ 341556 h 985792"/>
              <a:gd name="connsiteX3" fmla="*/ 490536 w 1946564"/>
              <a:gd name="connsiteY3" fmla="*/ 134160 h 985792"/>
              <a:gd name="connsiteX4" fmla="*/ 976746 w 1946564"/>
              <a:gd name="connsiteY4" fmla="*/ 9047 h 985792"/>
              <a:gd name="connsiteX5" fmla="*/ 1361013 w 1946564"/>
              <a:gd name="connsiteY5" fmla="*/ 138154 h 985792"/>
              <a:gd name="connsiteX6" fmla="*/ 1731818 w 1946564"/>
              <a:gd name="connsiteY6" fmla="*/ 376193 h 985792"/>
              <a:gd name="connsiteX7" fmla="*/ 1946564 w 1946564"/>
              <a:gd name="connsiteY7" fmla="*/ 985792 h 985792"/>
              <a:gd name="connsiteX0" fmla="*/ 0 w 1946564"/>
              <a:gd name="connsiteY0" fmla="*/ 977049 h 977049"/>
              <a:gd name="connsiteX1" fmla="*/ 44064 w 1946564"/>
              <a:gd name="connsiteY1" fmla="*/ 660321 h 977049"/>
              <a:gd name="connsiteX2" fmla="*/ 235528 w 1946564"/>
              <a:gd name="connsiteY2" fmla="*/ 332813 h 977049"/>
              <a:gd name="connsiteX3" fmla="*/ 490536 w 1946564"/>
              <a:gd name="connsiteY3" fmla="*/ 125417 h 977049"/>
              <a:gd name="connsiteX4" fmla="*/ 976746 w 1946564"/>
              <a:gd name="connsiteY4" fmla="*/ 304 h 977049"/>
              <a:gd name="connsiteX5" fmla="*/ 1398947 w 1946564"/>
              <a:gd name="connsiteY5" fmla="*/ 99464 h 977049"/>
              <a:gd name="connsiteX6" fmla="*/ 1731818 w 1946564"/>
              <a:gd name="connsiteY6" fmla="*/ 367450 h 977049"/>
              <a:gd name="connsiteX7" fmla="*/ 1946564 w 1946564"/>
              <a:gd name="connsiteY7" fmla="*/ 977049 h 977049"/>
              <a:gd name="connsiteX0" fmla="*/ 0 w 1946564"/>
              <a:gd name="connsiteY0" fmla="*/ 977049 h 977049"/>
              <a:gd name="connsiteX1" fmla="*/ 44064 w 1946564"/>
              <a:gd name="connsiteY1" fmla="*/ 660321 h 977049"/>
              <a:gd name="connsiteX2" fmla="*/ 235528 w 1946564"/>
              <a:gd name="connsiteY2" fmla="*/ 332813 h 977049"/>
              <a:gd name="connsiteX3" fmla="*/ 490536 w 1946564"/>
              <a:gd name="connsiteY3" fmla="*/ 125417 h 977049"/>
              <a:gd name="connsiteX4" fmla="*/ 976746 w 1946564"/>
              <a:gd name="connsiteY4" fmla="*/ 304 h 977049"/>
              <a:gd name="connsiteX5" fmla="*/ 1398947 w 1946564"/>
              <a:gd name="connsiteY5" fmla="*/ 99464 h 977049"/>
              <a:gd name="connsiteX6" fmla="*/ 1731818 w 1946564"/>
              <a:gd name="connsiteY6" fmla="*/ 367450 h 977049"/>
              <a:gd name="connsiteX7" fmla="*/ 1864132 w 1946564"/>
              <a:gd name="connsiteY7" fmla="*/ 672461 h 977049"/>
              <a:gd name="connsiteX8" fmla="*/ 1946564 w 1946564"/>
              <a:gd name="connsiteY8" fmla="*/ 977049 h 977049"/>
              <a:gd name="connsiteX0" fmla="*/ 0 w 1946564"/>
              <a:gd name="connsiteY0" fmla="*/ 977049 h 977049"/>
              <a:gd name="connsiteX1" fmla="*/ 44064 w 1946564"/>
              <a:gd name="connsiteY1" fmla="*/ 660321 h 977049"/>
              <a:gd name="connsiteX2" fmla="*/ 235528 w 1946564"/>
              <a:gd name="connsiteY2" fmla="*/ 332813 h 977049"/>
              <a:gd name="connsiteX3" fmla="*/ 490536 w 1946564"/>
              <a:gd name="connsiteY3" fmla="*/ 125417 h 977049"/>
              <a:gd name="connsiteX4" fmla="*/ 976746 w 1946564"/>
              <a:gd name="connsiteY4" fmla="*/ 304 h 977049"/>
              <a:gd name="connsiteX5" fmla="*/ 1398947 w 1946564"/>
              <a:gd name="connsiteY5" fmla="*/ 99464 h 977049"/>
              <a:gd name="connsiteX6" fmla="*/ 1731818 w 1946564"/>
              <a:gd name="connsiteY6" fmla="*/ 367450 h 977049"/>
              <a:gd name="connsiteX7" fmla="*/ 1904062 w 1946564"/>
              <a:gd name="connsiteY7" fmla="*/ 666471 h 977049"/>
              <a:gd name="connsiteX8" fmla="*/ 1946564 w 1946564"/>
              <a:gd name="connsiteY8" fmla="*/ 977049 h 977049"/>
              <a:gd name="connsiteX0" fmla="*/ 0 w 1962536"/>
              <a:gd name="connsiteY0" fmla="*/ 977049 h 977049"/>
              <a:gd name="connsiteX1" fmla="*/ 60036 w 1962536"/>
              <a:gd name="connsiteY1" fmla="*/ 660321 h 977049"/>
              <a:gd name="connsiteX2" fmla="*/ 251500 w 1962536"/>
              <a:gd name="connsiteY2" fmla="*/ 332813 h 977049"/>
              <a:gd name="connsiteX3" fmla="*/ 506508 w 1962536"/>
              <a:gd name="connsiteY3" fmla="*/ 125417 h 977049"/>
              <a:gd name="connsiteX4" fmla="*/ 992718 w 1962536"/>
              <a:gd name="connsiteY4" fmla="*/ 304 h 977049"/>
              <a:gd name="connsiteX5" fmla="*/ 1414919 w 1962536"/>
              <a:gd name="connsiteY5" fmla="*/ 99464 h 977049"/>
              <a:gd name="connsiteX6" fmla="*/ 1747790 w 1962536"/>
              <a:gd name="connsiteY6" fmla="*/ 367450 h 977049"/>
              <a:gd name="connsiteX7" fmla="*/ 1920034 w 1962536"/>
              <a:gd name="connsiteY7" fmla="*/ 666471 h 977049"/>
              <a:gd name="connsiteX8" fmla="*/ 1962536 w 1962536"/>
              <a:gd name="connsiteY8" fmla="*/ 977049 h 977049"/>
              <a:gd name="connsiteX0" fmla="*/ 0 w 1962536"/>
              <a:gd name="connsiteY0" fmla="*/ 977049 h 977049"/>
              <a:gd name="connsiteX1" fmla="*/ 60036 w 1962536"/>
              <a:gd name="connsiteY1" fmla="*/ 660321 h 977049"/>
              <a:gd name="connsiteX2" fmla="*/ 251500 w 1962536"/>
              <a:gd name="connsiteY2" fmla="*/ 332813 h 977049"/>
              <a:gd name="connsiteX3" fmla="*/ 506508 w 1962536"/>
              <a:gd name="connsiteY3" fmla="*/ 125417 h 977049"/>
              <a:gd name="connsiteX4" fmla="*/ 992718 w 1962536"/>
              <a:gd name="connsiteY4" fmla="*/ 304 h 977049"/>
              <a:gd name="connsiteX5" fmla="*/ 1414919 w 1962536"/>
              <a:gd name="connsiteY5" fmla="*/ 99464 h 977049"/>
              <a:gd name="connsiteX6" fmla="*/ 1747790 w 1962536"/>
              <a:gd name="connsiteY6" fmla="*/ 367450 h 977049"/>
              <a:gd name="connsiteX7" fmla="*/ 1920034 w 1962536"/>
              <a:gd name="connsiteY7" fmla="*/ 666471 h 977049"/>
              <a:gd name="connsiteX8" fmla="*/ 1962536 w 1962536"/>
              <a:gd name="connsiteY8" fmla="*/ 977049 h 97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2536" h="977049">
                <a:moveTo>
                  <a:pt x="0" y="977049"/>
                </a:moveTo>
                <a:cubicBezTo>
                  <a:pt x="625" y="923793"/>
                  <a:pt x="18119" y="767694"/>
                  <a:pt x="60036" y="660321"/>
                </a:cubicBezTo>
                <a:cubicBezTo>
                  <a:pt x="101953" y="552948"/>
                  <a:pt x="177088" y="421964"/>
                  <a:pt x="251500" y="332813"/>
                </a:cubicBezTo>
                <a:cubicBezTo>
                  <a:pt x="325912" y="243662"/>
                  <a:pt x="390958" y="198804"/>
                  <a:pt x="506508" y="125417"/>
                </a:cubicBezTo>
                <a:cubicBezTo>
                  <a:pt x="630044" y="64010"/>
                  <a:pt x="841316" y="4629"/>
                  <a:pt x="992718" y="304"/>
                </a:cubicBezTo>
                <a:cubicBezTo>
                  <a:pt x="1144120" y="-4021"/>
                  <a:pt x="1289074" y="38273"/>
                  <a:pt x="1414919" y="99464"/>
                </a:cubicBezTo>
                <a:cubicBezTo>
                  <a:pt x="1540764" y="160655"/>
                  <a:pt x="1670259" y="271951"/>
                  <a:pt x="1747790" y="367450"/>
                </a:cubicBezTo>
                <a:cubicBezTo>
                  <a:pt x="1825321" y="462949"/>
                  <a:pt x="1884243" y="564871"/>
                  <a:pt x="1920034" y="666471"/>
                </a:cubicBezTo>
                <a:cubicBezTo>
                  <a:pt x="1955825" y="768071"/>
                  <a:pt x="1948797" y="926284"/>
                  <a:pt x="1962536" y="977049"/>
                </a:cubicBezTo>
              </a:path>
            </a:pathLst>
          </a:custGeom>
          <a:noFill/>
          <a:ln w="57150" cap="rnd">
            <a:solidFill>
              <a:schemeClr val="accent4">
                <a:lumMod val="60000"/>
                <a:lumOff val="40000"/>
              </a:schemeClr>
            </a:solidFill>
            <a:headEnd type="none" w="med" len="med"/>
            <a:tailEnd type="triangl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FD1848-4809-47B8-8319-D91A117C8C88}"/>
              </a:ext>
            </a:extLst>
          </p:cNvPr>
          <p:cNvSpPr txBox="1"/>
          <p:nvPr/>
        </p:nvSpPr>
        <p:spPr>
          <a:xfrm>
            <a:off x="810366" y="2859603"/>
            <a:ext cx="2680225" cy="1077218"/>
          </a:xfrm>
          <a:prstGeom prst="rect">
            <a:avLst/>
          </a:prstGeom>
          <a:noFill/>
        </p:spPr>
        <p:txBody>
          <a:bodyPr wrap="square" rtlCol="0">
            <a:spAutoFit/>
          </a:bodyPr>
          <a:lstStyle/>
          <a:p>
            <a:pPr algn="r"/>
            <a:r>
              <a:rPr lang="en-US" sz="3200" dirty="0"/>
              <a:t>You’ll pull a gun on me</a:t>
            </a:r>
            <a:endParaRPr lang="en-US" sz="4800" dirty="0">
              <a:solidFill>
                <a:schemeClr val="accent4">
                  <a:lumMod val="60000"/>
                  <a:lumOff val="40000"/>
                </a:schemeClr>
              </a:solidFill>
            </a:endParaRPr>
          </a:p>
        </p:txBody>
      </p:sp>
      <p:sp>
        <p:nvSpPr>
          <p:cNvPr id="16" name="Freeform: Shape 15">
            <a:extLst>
              <a:ext uri="{FF2B5EF4-FFF2-40B4-BE49-F238E27FC236}">
                <a16:creationId xmlns:a16="http://schemas.microsoft.com/office/drawing/2014/main" id="{944EF61B-82D7-49DC-B590-1980130BA05E}"/>
              </a:ext>
            </a:extLst>
          </p:cNvPr>
          <p:cNvSpPr/>
          <p:nvPr/>
        </p:nvSpPr>
        <p:spPr>
          <a:xfrm>
            <a:off x="3560494" y="2454053"/>
            <a:ext cx="1962536" cy="977049"/>
          </a:xfrm>
          <a:custGeom>
            <a:avLst/>
            <a:gdLst>
              <a:gd name="connsiteX0" fmla="*/ 0 w 1946564"/>
              <a:gd name="connsiteY0" fmla="*/ 976745 h 976745"/>
              <a:gd name="connsiteX1" fmla="*/ 976746 w 1946564"/>
              <a:gd name="connsiteY1" fmla="*/ 0 h 976745"/>
              <a:gd name="connsiteX2" fmla="*/ 1946564 w 1946564"/>
              <a:gd name="connsiteY2" fmla="*/ 976745 h 976745"/>
              <a:gd name="connsiteX0" fmla="*/ 0 w 1946564"/>
              <a:gd name="connsiteY0" fmla="*/ 991943 h 991943"/>
              <a:gd name="connsiteX1" fmla="*/ 976746 w 1946564"/>
              <a:gd name="connsiteY1" fmla="*/ 15198 h 991943"/>
              <a:gd name="connsiteX2" fmla="*/ 1537855 w 1946564"/>
              <a:gd name="connsiteY2" fmla="*/ 437762 h 991943"/>
              <a:gd name="connsiteX3" fmla="*/ 1946564 w 1946564"/>
              <a:gd name="connsiteY3" fmla="*/ 991943 h 991943"/>
              <a:gd name="connsiteX0" fmla="*/ 0 w 1946564"/>
              <a:gd name="connsiteY0" fmla="*/ 991943 h 991943"/>
              <a:gd name="connsiteX1" fmla="*/ 387928 w 1946564"/>
              <a:gd name="connsiteY1" fmla="*/ 430834 h 991943"/>
              <a:gd name="connsiteX2" fmla="*/ 976746 w 1946564"/>
              <a:gd name="connsiteY2" fmla="*/ 15198 h 991943"/>
              <a:gd name="connsiteX3" fmla="*/ 1537855 w 1946564"/>
              <a:gd name="connsiteY3" fmla="*/ 437762 h 991943"/>
              <a:gd name="connsiteX4" fmla="*/ 1946564 w 1946564"/>
              <a:gd name="connsiteY4" fmla="*/ 991943 h 991943"/>
              <a:gd name="connsiteX0" fmla="*/ 0 w 1946564"/>
              <a:gd name="connsiteY0" fmla="*/ 978369 h 978369"/>
              <a:gd name="connsiteX1" fmla="*/ 284019 w 1946564"/>
              <a:gd name="connsiteY1" fmla="*/ 306424 h 978369"/>
              <a:gd name="connsiteX2" fmla="*/ 976746 w 1946564"/>
              <a:gd name="connsiteY2" fmla="*/ 1624 h 978369"/>
              <a:gd name="connsiteX3" fmla="*/ 1537855 w 1946564"/>
              <a:gd name="connsiteY3" fmla="*/ 424188 h 978369"/>
              <a:gd name="connsiteX4" fmla="*/ 1946564 w 1946564"/>
              <a:gd name="connsiteY4" fmla="*/ 978369 h 978369"/>
              <a:gd name="connsiteX0" fmla="*/ 0 w 1946564"/>
              <a:gd name="connsiteY0" fmla="*/ 977604 h 977604"/>
              <a:gd name="connsiteX1" fmla="*/ 235528 w 1946564"/>
              <a:gd name="connsiteY1" fmla="*/ 333368 h 977604"/>
              <a:gd name="connsiteX2" fmla="*/ 976746 w 1946564"/>
              <a:gd name="connsiteY2" fmla="*/ 859 h 977604"/>
              <a:gd name="connsiteX3" fmla="*/ 1537855 w 1946564"/>
              <a:gd name="connsiteY3" fmla="*/ 423423 h 977604"/>
              <a:gd name="connsiteX4" fmla="*/ 1946564 w 1946564"/>
              <a:gd name="connsiteY4" fmla="*/ 977604 h 977604"/>
              <a:gd name="connsiteX0" fmla="*/ 0 w 1946564"/>
              <a:gd name="connsiteY0" fmla="*/ 976884 h 976884"/>
              <a:gd name="connsiteX1" fmla="*/ 235528 w 1946564"/>
              <a:gd name="connsiteY1" fmla="*/ 332648 h 976884"/>
              <a:gd name="connsiteX2" fmla="*/ 976746 w 1946564"/>
              <a:gd name="connsiteY2" fmla="*/ 139 h 976884"/>
              <a:gd name="connsiteX3" fmla="*/ 1731818 w 1946564"/>
              <a:gd name="connsiteY3" fmla="*/ 367285 h 976884"/>
              <a:gd name="connsiteX4" fmla="*/ 1946564 w 1946564"/>
              <a:gd name="connsiteY4" fmla="*/ 976884 h 976884"/>
              <a:gd name="connsiteX0" fmla="*/ 0 w 1946564"/>
              <a:gd name="connsiteY0" fmla="*/ 976854 h 976854"/>
              <a:gd name="connsiteX1" fmla="*/ 87607 w 1946564"/>
              <a:gd name="connsiteY1" fmla="*/ 669293 h 976854"/>
              <a:gd name="connsiteX2" fmla="*/ 235528 w 1946564"/>
              <a:gd name="connsiteY2" fmla="*/ 332618 h 976854"/>
              <a:gd name="connsiteX3" fmla="*/ 976746 w 1946564"/>
              <a:gd name="connsiteY3" fmla="*/ 109 h 976854"/>
              <a:gd name="connsiteX4" fmla="*/ 1731818 w 1946564"/>
              <a:gd name="connsiteY4" fmla="*/ 367255 h 976854"/>
              <a:gd name="connsiteX5" fmla="*/ 1946564 w 1946564"/>
              <a:gd name="connsiteY5" fmla="*/ 976854 h 976854"/>
              <a:gd name="connsiteX0" fmla="*/ 0 w 1946564"/>
              <a:gd name="connsiteY0" fmla="*/ 976854 h 976854"/>
              <a:gd name="connsiteX1" fmla="*/ 44064 w 1946564"/>
              <a:gd name="connsiteY1" fmla="*/ 660126 h 976854"/>
              <a:gd name="connsiteX2" fmla="*/ 235528 w 1946564"/>
              <a:gd name="connsiteY2" fmla="*/ 332618 h 976854"/>
              <a:gd name="connsiteX3" fmla="*/ 976746 w 1946564"/>
              <a:gd name="connsiteY3" fmla="*/ 109 h 976854"/>
              <a:gd name="connsiteX4" fmla="*/ 1731818 w 1946564"/>
              <a:gd name="connsiteY4" fmla="*/ 367255 h 976854"/>
              <a:gd name="connsiteX5" fmla="*/ 1946564 w 1946564"/>
              <a:gd name="connsiteY5" fmla="*/ 976854 h 976854"/>
              <a:gd name="connsiteX0" fmla="*/ 0 w 1946564"/>
              <a:gd name="connsiteY0" fmla="*/ 982724 h 982724"/>
              <a:gd name="connsiteX1" fmla="*/ 44064 w 1946564"/>
              <a:gd name="connsiteY1" fmla="*/ 665996 h 982724"/>
              <a:gd name="connsiteX2" fmla="*/ 235528 w 1946564"/>
              <a:gd name="connsiteY2" fmla="*/ 338488 h 982724"/>
              <a:gd name="connsiteX3" fmla="*/ 514494 w 1946564"/>
              <a:gd name="connsiteY3" fmla="*/ 159044 h 982724"/>
              <a:gd name="connsiteX4" fmla="*/ 976746 w 1946564"/>
              <a:gd name="connsiteY4" fmla="*/ 5979 h 982724"/>
              <a:gd name="connsiteX5" fmla="*/ 1731818 w 1946564"/>
              <a:gd name="connsiteY5" fmla="*/ 373125 h 982724"/>
              <a:gd name="connsiteX6" fmla="*/ 1946564 w 1946564"/>
              <a:gd name="connsiteY6" fmla="*/ 982724 h 982724"/>
              <a:gd name="connsiteX0" fmla="*/ 0 w 1946564"/>
              <a:gd name="connsiteY0" fmla="*/ 985439 h 985439"/>
              <a:gd name="connsiteX1" fmla="*/ 44064 w 1946564"/>
              <a:gd name="connsiteY1" fmla="*/ 668711 h 985439"/>
              <a:gd name="connsiteX2" fmla="*/ 235528 w 1946564"/>
              <a:gd name="connsiteY2" fmla="*/ 341203 h 985439"/>
              <a:gd name="connsiteX3" fmla="*/ 490536 w 1946564"/>
              <a:gd name="connsiteY3" fmla="*/ 133807 h 985439"/>
              <a:gd name="connsiteX4" fmla="*/ 976746 w 1946564"/>
              <a:gd name="connsiteY4" fmla="*/ 8694 h 985439"/>
              <a:gd name="connsiteX5" fmla="*/ 1731818 w 1946564"/>
              <a:gd name="connsiteY5" fmla="*/ 375840 h 985439"/>
              <a:gd name="connsiteX6" fmla="*/ 1946564 w 1946564"/>
              <a:gd name="connsiteY6" fmla="*/ 985439 h 985439"/>
              <a:gd name="connsiteX0" fmla="*/ 0 w 1946564"/>
              <a:gd name="connsiteY0" fmla="*/ 985439 h 985439"/>
              <a:gd name="connsiteX1" fmla="*/ 44064 w 1946564"/>
              <a:gd name="connsiteY1" fmla="*/ 668711 h 985439"/>
              <a:gd name="connsiteX2" fmla="*/ 235528 w 1946564"/>
              <a:gd name="connsiteY2" fmla="*/ 341203 h 985439"/>
              <a:gd name="connsiteX3" fmla="*/ 490536 w 1946564"/>
              <a:gd name="connsiteY3" fmla="*/ 133807 h 985439"/>
              <a:gd name="connsiteX4" fmla="*/ 976746 w 1946564"/>
              <a:gd name="connsiteY4" fmla="*/ 8694 h 985439"/>
              <a:gd name="connsiteX5" fmla="*/ 1731818 w 1946564"/>
              <a:gd name="connsiteY5" fmla="*/ 375840 h 985439"/>
              <a:gd name="connsiteX6" fmla="*/ 1946564 w 1946564"/>
              <a:gd name="connsiteY6" fmla="*/ 985439 h 985439"/>
              <a:gd name="connsiteX0" fmla="*/ 0 w 1946564"/>
              <a:gd name="connsiteY0" fmla="*/ 985792 h 985792"/>
              <a:gd name="connsiteX1" fmla="*/ 44064 w 1946564"/>
              <a:gd name="connsiteY1" fmla="*/ 669064 h 985792"/>
              <a:gd name="connsiteX2" fmla="*/ 235528 w 1946564"/>
              <a:gd name="connsiteY2" fmla="*/ 341556 h 985792"/>
              <a:gd name="connsiteX3" fmla="*/ 490536 w 1946564"/>
              <a:gd name="connsiteY3" fmla="*/ 134160 h 985792"/>
              <a:gd name="connsiteX4" fmla="*/ 976746 w 1946564"/>
              <a:gd name="connsiteY4" fmla="*/ 9047 h 985792"/>
              <a:gd name="connsiteX5" fmla="*/ 1731818 w 1946564"/>
              <a:gd name="connsiteY5" fmla="*/ 376193 h 985792"/>
              <a:gd name="connsiteX6" fmla="*/ 1946564 w 1946564"/>
              <a:gd name="connsiteY6" fmla="*/ 985792 h 985792"/>
              <a:gd name="connsiteX0" fmla="*/ 0 w 1946564"/>
              <a:gd name="connsiteY0" fmla="*/ 985792 h 985792"/>
              <a:gd name="connsiteX1" fmla="*/ 44064 w 1946564"/>
              <a:gd name="connsiteY1" fmla="*/ 669064 h 985792"/>
              <a:gd name="connsiteX2" fmla="*/ 235528 w 1946564"/>
              <a:gd name="connsiteY2" fmla="*/ 341556 h 985792"/>
              <a:gd name="connsiteX3" fmla="*/ 490536 w 1946564"/>
              <a:gd name="connsiteY3" fmla="*/ 134160 h 985792"/>
              <a:gd name="connsiteX4" fmla="*/ 976746 w 1946564"/>
              <a:gd name="connsiteY4" fmla="*/ 9047 h 985792"/>
              <a:gd name="connsiteX5" fmla="*/ 1361013 w 1946564"/>
              <a:gd name="connsiteY5" fmla="*/ 138154 h 985792"/>
              <a:gd name="connsiteX6" fmla="*/ 1731818 w 1946564"/>
              <a:gd name="connsiteY6" fmla="*/ 376193 h 985792"/>
              <a:gd name="connsiteX7" fmla="*/ 1946564 w 1946564"/>
              <a:gd name="connsiteY7" fmla="*/ 985792 h 985792"/>
              <a:gd name="connsiteX0" fmla="*/ 0 w 1946564"/>
              <a:gd name="connsiteY0" fmla="*/ 977049 h 977049"/>
              <a:gd name="connsiteX1" fmla="*/ 44064 w 1946564"/>
              <a:gd name="connsiteY1" fmla="*/ 660321 h 977049"/>
              <a:gd name="connsiteX2" fmla="*/ 235528 w 1946564"/>
              <a:gd name="connsiteY2" fmla="*/ 332813 h 977049"/>
              <a:gd name="connsiteX3" fmla="*/ 490536 w 1946564"/>
              <a:gd name="connsiteY3" fmla="*/ 125417 h 977049"/>
              <a:gd name="connsiteX4" fmla="*/ 976746 w 1946564"/>
              <a:gd name="connsiteY4" fmla="*/ 304 h 977049"/>
              <a:gd name="connsiteX5" fmla="*/ 1398947 w 1946564"/>
              <a:gd name="connsiteY5" fmla="*/ 99464 h 977049"/>
              <a:gd name="connsiteX6" fmla="*/ 1731818 w 1946564"/>
              <a:gd name="connsiteY6" fmla="*/ 367450 h 977049"/>
              <a:gd name="connsiteX7" fmla="*/ 1946564 w 1946564"/>
              <a:gd name="connsiteY7" fmla="*/ 977049 h 977049"/>
              <a:gd name="connsiteX0" fmla="*/ 0 w 1946564"/>
              <a:gd name="connsiteY0" fmla="*/ 977049 h 977049"/>
              <a:gd name="connsiteX1" fmla="*/ 44064 w 1946564"/>
              <a:gd name="connsiteY1" fmla="*/ 660321 h 977049"/>
              <a:gd name="connsiteX2" fmla="*/ 235528 w 1946564"/>
              <a:gd name="connsiteY2" fmla="*/ 332813 h 977049"/>
              <a:gd name="connsiteX3" fmla="*/ 490536 w 1946564"/>
              <a:gd name="connsiteY3" fmla="*/ 125417 h 977049"/>
              <a:gd name="connsiteX4" fmla="*/ 976746 w 1946564"/>
              <a:gd name="connsiteY4" fmla="*/ 304 h 977049"/>
              <a:gd name="connsiteX5" fmla="*/ 1398947 w 1946564"/>
              <a:gd name="connsiteY5" fmla="*/ 99464 h 977049"/>
              <a:gd name="connsiteX6" fmla="*/ 1731818 w 1946564"/>
              <a:gd name="connsiteY6" fmla="*/ 367450 h 977049"/>
              <a:gd name="connsiteX7" fmla="*/ 1864132 w 1946564"/>
              <a:gd name="connsiteY7" fmla="*/ 672461 h 977049"/>
              <a:gd name="connsiteX8" fmla="*/ 1946564 w 1946564"/>
              <a:gd name="connsiteY8" fmla="*/ 977049 h 977049"/>
              <a:gd name="connsiteX0" fmla="*/ 0 w 1946564"/>
              <a:gd name="connsiteY0" fmla="*/ 977049 h 977049"/>
              <a:gd name="connsiteX1" fmla="*/ 44064 w 1946564"/>
              <a:gd name="connsiteY1" fmla="*/ 660321 h 977049"/>
              <a:gd name="connsiteX2" fmla="*/ 235528 w 1946564"/>
              <a:gd name="connsiteY2" fmla="*/ 332813 h 977049"/>
              <a:gd name="connsiteX3" fmla="*/ 490536 w 1946564"/>
              <a:gd name="connsiteY3" fmla="*/ 125417 h 977049"/>
              <a:gd name="connsiteX4" fmla="*/ 976746 w 1946564"/>
              <a:gd name="connsiteY4" fmla="*/ 304 h 977049"/>
              <a:gd name="connsiteX5" fmla="*/ 1398947 w 1946564"/>
              <a:gd name="connsiteY5" fmla="*/ 99464 h 977049"/>
              <a:gd name="connsiteX6" fmla="*/ 1731818 w 1946564"/>
              <a:gd name="connsiteY6" fmla="*/ 367450 h 977049"/>
              <a:gd name="connsiteX7" fmla="*/ 1904062 w 1946564"/>
              <a:gd name="connsiteY7" fmla="*/ 666471 h 977049"/>
              <a:gd name="connsiteX8" fmla="*/ 1946564 w 1946564"/>
              <a:gd name="connsiteY8" fmla="*/ 977049 h 977049"/>
              <a:gd name="connsiteX0" fmla="*/ 0 w 1962536"/>
              <a:gd name="connsiteY0" fmla="*/ 977049 h 977049"/>
              <a:gd name="connsiteX1" fmla="*/ 60036 w 1962536"/>
              <a:gd name="connsiteY1" fmla="*/ 660321 h 977049"/>
              <a:gd name="connsiteX2" fmla="*/ 251500 w 1962536"/>
              <a:gd name="connsiteY2" fmla="*/ 332813 h 977049"/>
              <a:gd name="connsiteX3" fmla="*/ 506508 w 1962536"/>
              <a:gd name="connsiteY3" fmla="*/ 125417 h 977049"/>
              <a:gd name="connsiteX4" fmla="*/ 992718 w 1962536"/>
              <a:gd name="connsiteY4" fmla="*/ 304 h 977049"/>
              <a:gd name="connsiteX5" fmla="*/ 1414919 w 1962536"/>
              <a:gd name="connsiteY5" fmla="*/ 99464 h 977049"/>
              <a:gd name="connsiteX6" fmla="*/ 1747790 w 1962536"/>
              <a:gd name="connsiteY6" fmla="*/ 367450 h 977049"/>
              <a:gd name="connsiteX7" fmla="*/ 1920034 w 1962536"/>
              <a:gd name="connsiteY7" fmla="*/ 666471 h 977049"/>
              <a:gd name="connsiteX8" fmla="*/ 1962536 w 1962536"/>
              <a:gd name="connsiteY8" fmla="*/ 977049 h 977049"/>
              <a:gd name="connsiteX0" fmla="*/ 0 w 1962536"/>
              <a:gd name="connsiteY0" fmla="*/ 977049 h 977049"/>
              <a:gd name="connsiteX1" fmla="*/ 60036 w 1962536"/>
              <a:gd name="connsiteY1" fmla="*/ 660321 h 977049"/>
              <a:gd name="connsiteX2" fmla="*/ 251500 w 1962536"/>
              <a:gd name="connsiteY2" fmla="*/ 332813 h 977049"/>
              <a:gd name="connsiteX3" fmla="*/ 506508 w 1962536"/>
              <a:gd name="connsiteY3" fmla="*/ 125417 h 977049"/>
              <a:gd name="connsiteX4" fmla="*/ 992718 w 1962536"/>
              <a:gd name="connsiteY4" fmla="*/ 304 h 977049"/>
              <a:gd name="connsiteX5" fmla="*/ 1414919 w 1962536"/>
              <a:gd name="connsiteY5" fmla="*/ 99464 h 977049"/>
              <a:gd name="connsiteX6" fmla="*/ 1747790 w 1962536"/>
              <a:gd name="connsiteY6" fmla="*/ 367450 h 977049"/>
              <a:gd name="connsiteX7" fmla="*/ 1920034 w 1962536"/>
              <a:gd name="connsiteY7" fmla="*/ 666471 h 977049"/>
              <a:gd name="connsiteX8" fmla="*/ 1962536 w 1962536"/>
              <a:gd name="connsiteY8" fmla="*/ 977049 h 97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2536" h="977049">
                <a:moveTo>
                  <a:pt x="0" y="977049"/>
                </a:moveTo>
                <a:cubicBezTo>
                  <a:pt x="625" y="923793"/>
                  <a:pt x="18119" y="767694"/>
                  <a:pt x="60036" y="660321"/>
                </a:cubicBezTo>
                <a:cubicBezTo>
                  <a:pt x="101953" y="552948"/>
                  <a:pt x="177088" y="421964"/>
                  <a:pt x="251500" y="332813"/>
                </a:cubicBezTo>
                <a:cubicBezTo>
                  <a:pt x="325912" y="243662"/>
                  <a:pt x="390958" y="198804"/>
                  <a:pt x="506508" y="125417"/>
                </a:cubicBezTo>
                <a:cubicBezTo>
                  <a:pt x="630044" y="64010"/>
                  <a:pt x="841316" y="4629"/>
                  <a:pt x="992718" y="304"/>
                </a:cubicBezTo>
                <a:cubicBezTo>
                  <a:pt x="1144120" y="-4021"/>
                  <a:pt x="1289074" y="38273"/>
                  <a:pt x="1414919" y="99464"/>
                </a:cubicBezTo>
                <a:cubicBezTo>
                  <a:pt x="1540764" y="160655"/>
                  <a:pt x="1670259" y="271951"/>
                  <a:pt x="1747790" y="367450"/>
                </a:cubicBezTo>
                <a:cubicBezTo>
                  <a:pt x="1825321" y="462949"/>
                  <a:pt x="1884243" y="564871"/>
                  <a:pt x="1920034" y="666471"/>
                </a:cubicBezTo>
                <a:cubicBezTo>
                  <a:pt x="1955825" y="768071"/>
                  <a:pt x="1948797" y="926284"/>
                  <a:pt x="1962536" y="977049"/>
                </a:cubicBezTo>
              </a:path>
            </a:pathLst>
          </a:custGeom>
          <a:noFill/>
          <a:ln w="57150" cap="rnd">
            <a:solidFill>
              <a:schemeClr val="accent4">
                <a:lumMod val="60000"/>
                <a:lumOff val="40000"/>
              </a:schemeClr>
            </a:solidFill>
            <a:headEnd type="none" w="med" len="med"/>
            <a:tailEnd type="triangl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F7850EB-8175-4B59-85F9-0EB4216356C5}"/>
              </a:ext>
            </a:extLst>
          </p:cNvPr>
          <p:cNvSpPr txBox="1"/>
          <p:nvPr/>
        </p:nvSpPr>
        <p:spPr>
          <a:xfrm>
            <a:off x="5633289" y="2885575"/>
            <a:ext cx="2749624" cy="1077218"/>
          </a:xfrm>
          <a:prstGeom prst="rect">
            <a:avLst/>
          </a:prstGeom>
          <a:noFill/>
        </p:spPr>
        <p:txBody>
          <a:bodyPr wrap="square" rtlCol="0">
            <a:spAutoFit/>
          </a:bodyPr>
          <a:lstStyle/>
          <a:p>
            <a:pPr algn="l"/>
            <a:r>
              <a:rPr lang="en-US" sz="3200" dirty="0">
                <a:solidFill>
                  <a:schemeClr val="bg1"/>
                </a:solidFill>
              </a:rPr>
              <a:t>I’ll flame you on FB</a:t>
            </a:r>
          </a:p>
        </p:txBody>
      </p:sp>
      <p:sp>
        <p:nvSpPr>
          <p:cNvPr id="17" name="TextBox 16">
            <a:extLst>
              <a:ext uri="{FF2B5EF4-FFF2-40B4-BE49-F238E27FC236}">
                <a16:creationId xmlns:a16="http://schemas.microsoft.com/office/drawing/2014/main" id="{F6ADA7EB-BA5C-40A5-9138-79EF36AC9A83}"/>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1:13-25</a:t>
            </a:r>
          </a:p>
        </p:txBody>
      </p:sp>
    </p:spTree>
    <p:extLst>
      <p:ext uri="{BB962C8B-B14F-4D97-AF65-F5344CB8AC3E}">
        <p14:creationId xmlns:p14="http://schemas.microsoft.com/office/powerpoint/2010/main" val="45204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par>
                                <p:cTn id="21" presetID="22" presetClass="exit" presetSubtype="8" fill="hold" grpId="1" nodeType="withEffect">
                                  <p:stCondLst>
                                    <p:cond delay="0"/>
                                  </p:stCondLst>
                                  <p:childTnLst>
                                    <p:animEffect transition="out" filter="wipe(left)">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par>
                          <p:cTn id="24" fill="hold">
                            <p:stCondLst>
                              <p:cond delay="500"/>
                            </p:stCondLst>
                            <p:childTnLst>
                              <p:par>
                                <p:cTn id="25" presetID="10" presetClass="exit" presetSubtype="0" fill="hold" grpId="1" nodeType="after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par>
                                <p:cTn id="36" presetID="22" presetClass="exit" presetSubtype="2" fill="hold" grpId="1" nodeType="withEffect">
                                  <p:stCondLst>
                                    <p:cond delay="0"/>
                                  </p:stCondLst>
                                  <p:childTnLst>
                                    <p:animEffect transition="out" filter="wipe(right)">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childTnLst>
                          </p:cTn>
                        </p:par>
                        <p:par>
                          <p:cTn id="39" fill="hold">
                            <p:stCondLst>
                              <p:cond delay="500"/>
                            </p:stCondLst>
                            <p:childTnLst>
                              <p:par>
                                <p:cTn id="40" presetID="10" presetClass="exit" presetSubtype="0" fill="hold" grpId="1" nodeType="afterEffect">
                                  <p:stCondLst>
                                    <p:cond delay="0"/>
                                  </p:stCondLst>
                                  <p:childTnLst>
                                    <p:animEffect transition="out" filter="fade">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right)">
                                      <p:cBhvr>
                                        <p:cTn id="50" dur="500"/>
                                        <p:tgtEl>
                                          <p:spTgt spid="14"/>
                                        </p:tgtEl>
                                      </p:cBhvr>
                                    </p:animEffect>
                                  </p:childTnLst>
                                </p:cTn>
                              </p:par>
                              <p:par>
                                <p:cTn id="51" presetID="22" presetClass="exit" presetSubtype="8" fill="hold" grpId="1" nodeType="withEffect">
                                  <p:stCondLst>
                                    <p:cond delay="0"/>
                                  </p:stCondLst>
                                  <p:childTnLst>
                                    <p:animEffect transition="out" filter="wipe(left)">
                                      <p:cBhvr>
                                        <p:cTn id="52" dur="500"/>
                                        <p:tgtEl>
                                          <p:spTgt spid="12"/>
                                        </p:tgtEl>
                                      </p:cBhvr>
                                    </p:animEffect>
                                    <p:set>
                                      <p:cBhvr>
                                        <p:cTn id="53" dur="1" fill="hold">
                                          <p:stCondLst>
                                            <p:cond delay="499"/>
                                          </p:stCondLst>
                                        </p:cTn>
                                        <p:tgtEl>
                                          <p:spTgt spid="12"/>
                                        </p:tgtEl>
                                        <p:attrNameLst>
                                          <p:attrName>style.visibility</p:attrName>
                                        </p:attrNameLst>
                                      </p:cBhvr>
                                      <p:to>
                                        <p:strVal val="hidden"/>
                                      </p:to>
                                    </p:set>
                                  </p:childTnLst>
                                </p:cTn>
                              </p:par>
                            </p:childTnLst>
                          </p:cTn>
                        </p:par>
                        <p:par>
                          <p:cTn id="54" fill="hold">
                            <p:stCondLst>
                              <p:cond delay="500"/>
                            </p:stCondLst>
                            <p:childTnLst>
                              <p:par>
                                <p:cTn id="55" presetID="10" presetClass="exit" presetSubtype="0" fill="hold" grpId="1" nodeType="afterEffect">
                                  <p:stCondLst>
                                    <p:cond delay="0"/>
                                  </p:stCondLst>
                                  <p:childTnLst>
                                    <p:animEffect transition="out" filter="fade">
                                      <p:cBhvr>
                                        <p:cTn id="56" dur="500"/>
                                        <p:tgtEl>
                                          <p:spTgt spid="11"/>
                                        </p:tgtEl>
                                      </p:cBhvr>
                                    </p:animEffect>
                                    <p:set>
                                      <p:cBhvr>
                                        <p:cTn id="57" dur="1" fill="hold">
                                          <p:stCondLst>
                                            <p:cond delay="499"/>
                                          </p:stCondLst>
                                        </p:cTn>
                                        <p:tgtEl>
                                          <p:spTgt spid="11"/>
                                        </p:tgtEl>
                                        <p:attrNameLst>
                                          <p:attrName>style.visibility</p:attrName>
                                        </p:attrNameLst>
                                      </p:cBhvr>
                                      <p:to>
                                        <p:strVal val="hidden"/>
                                      </p:to>
                                    </p:set>
                                  </p:childTnLst>
                                </p:cTn>
                              </p:par>
                              <p:par>
                                <p:cTn id="58" presetID="10"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left)">
                                      <p:cBhvr>
                                        <p:cTn id="65" dur="500"/>
                                        <p:tgtEl>
                                          <p:spTgt spid="16"/>
                                        </p:tgtEl>
                                      </p:cBhvr>
                                    </p:animEffect>
                                  </p:childTnLst>
                                </p:cTn>
                              </p:par>
                              <p:par>
                                <p:cTn id="66" presetID="22" presetClass="exit" presetSubtype="2" fill="hold" grpId="1" nodeType="withEffect">
                                  <p:stCondLst>
                                    <p:cond delay="0"/>
                                  </p:stCondLst>
                                  <p:childTnLst>
                                    <p:animEffect transition="out" filter="wipe(right)">
                                      <p:cBhvr>
                                        <p:cTn id="67" dur="500"/>
                                        <p:tgtEl>
                                          <p:spTgt spid="14"/>
                                        </p:tgtEl>
                                      </p:cBhvr>
                                    </p:animEffect>
                                    <p:set>
                                      <p:cBhvr>
                                        <p:cTn id="68" dur="1" fill="hold">
                                          <p:stCondLst>
                                            <p:cond delay="499"/>
                                          </p:stCondLst>
                                        </p:cTn>
                                        <p:tgtEl>
                                          <p:spTgt spid="14"/>
                                        </p:tgtEl>
                                        <p:attrNameLst>
                                          <p:attrName>style.visibility</p:attrName>
                                        </p:attrNameLst>
                                      </p:cBhvr>
                                      <p:to>
                                        <p:strVal val="hidden"/>
                                      </p:to>
                                    </p:set>
                                  </p:childTnLst>
                                </p:cTn>
                              </p:par>
                            </p:childTnLst>
                          </p:cTn>
                        </p:par>
                        <p:par>
                          <p:cTn id="69" fill="hold">
                            <p:stCondLst>
                              <p:cond delay="500"/>
                            </p:stCondLst>
                            <p:childTnLst>
                              <p:par>
                                <p:cTn id="70" presetID="10" presetClass="exit" presetSubtype="0" fill="hold" grpId="1" nodeType="afterEffect">
                                  <p:stCondLst>
                                    <p:cond delay="0"/>
                                  </p:stCondLst>
                                  <p:childTnLst>
                                    <p:animEffect transition="out" filter="fade">
                                      <p:cBhvr>
                                        <p:cTn id="71" dur="500"/>
                                        <p:tgtEl>
                                          <p:spTgt spid="13"/>
                                        </p:tgtEl>
                                      </p:cBhvr>
                                    </p:animEffect>
                                    <p:set>
                                      <p:cBhvr>
                                        <p:cTn id="72" dur="1" fill="hold">
                                          <p:stCondLst>
                                            <p:cond delay="499"/>
                                          </p:stCondLst>
                                        </p:cTn>
                                        <p:tgtEl>
                                          <p:spTgt spid="13"/>
                                        </p:tgtEl>
                                        <p:attrNameLst>
                                          <p:attrName>style.visibility</p:attrName>
                                        </p:attrNameLst>
                                      </p:cBhvr>
                                      <p:to>
                                        <p:strVal val="hidden"/>
                                      </p:to>
                                    </p:set>
                                  </p:childTnLst>
                                </p:cTn>
                              </p:par>
                              <p:par>
                                <p:cTn id="73" presetID="10" presetClass="entr" presetSubtype="0" fill="hold" grpId="0" nodeType="with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fade">
                                      <p:cBhvr>
                                        <p:cTn id="7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8" grpId="0"/>
      <p:bldP spid="8" grpId="1"/>
      <p:bldP spid="10" grpId="0" animBg="1"/>
      <p:bldP spid="10" grpId="1" animBg="1"/>
      <p:bldP spid="6" grpId="0"/>
      <p:bldP spid="6" grpId="1"/>
      <p:bldP spid="11" grpId="0"/>
      <p:bldP spid="11" grpId="1"/>
      <p:bldP spid="12" grpId="0" animBg="1"/>
      <p:bldP spid="12" grpId="1" animBg="1"/>
      <p:bldP spid="13" grpId="0"/>
      <p:bldP spid="13" grpId="1"/>
      <p:bldP spid="14" grpId="0" animBg="1"/>
      <p:bldP spid="14" grpId="1" animBg="1"/>
      <p:bldP spid="15" grpId="0"/>
      <p:bldP spid="16" grpId="0" animBg="1"/>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A0F0D3-0C94-4E19-8787-943D50BAF8B6}"/>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1:13-25</a:t>
            </a:r>
          </a:p>
        </p:txBody>
      </p:sp>
    </p:spTree>
    <p:extLst>
      <p:ext uri="{BB962C8B-B14F-4D97-AF65-F5344CB8AC3E}">
        <p14:creationId xmlns:p14="http://schemas.microsoft.com/office/powerpoint/2010/main" val="1584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The Return of the Prodigal Son (1669) - Rembrandt van Rijn">
            <a:extLst>
              <a:ext uri="{FF2B5EF4-FFF2-40B4-BE49-F238E27FC236}">
                <a16:creationId xmlns:a16="http://schemas.microsoft.com/office/drawing/2014/main" id="{BE214AFA-057E-4C25-B29F-781B7B3E8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98505">
            <a:off x="4808847" y="532088"/>
            <a:ext cx="3578136" cy="46658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B6B06C2-6470-4DB3-8086-EDE790122809}"/>
              </a:ext>
            </a:extLst>
          </p:cNvPr>
          <p:cNvSpPr txBox="1"/>
          <p:nvPr/>
        </p:nvSpPr>
        <p:spPr>
          <a:xfrm>
            <a:off x="5026461" y="4714366"/>
            <a:ext cx="3225040" cy="830997"/>
          </a:xfrm>
          <a:prstGeom prst="rect">
            <a:avLst/>
          </a:prstGeom>
          <a:noFill/>
        </p:spPr>
        <p:txBody>
          <a:bodyPr wrap="square" rtlCol="0">
            <a:spAutoFit/>
          </a:bodyPr>
          <a:lstStyle/>
          <a:p>
            <a:pPr algn="ctr"/>
            <a:r>
              <a:rPr lang="en-US" sz="2400" dirty="0">
                <a:solidFill>
                  <a:schemeClr val="accent4">
                    <a:lumMod val="60000"/>
                    <a:lumOff val="40000"/>
                  </a:schemeClr>
                </a:solidFill>
              </a:rPr>
              <a:t>Rembrandt’s “Return of the Prodigal Son”</a:t>
            </a:r>
          </a:p>
        </p:txBody>
      </p:sp>
      <p:pic>
        <p:nvPicPr>
          <p:cNvPr id="1028" name="Picture 4" descr="Related image">
            <a:extLst>
              <a:ext uri="{FF2B5EF4-FFF2-40B4-BE49-F238E27FC236}">
                <a16:creationId xmlns:a16="http://schemas.microsoft.com/office/drawing/2014/main" id="{01A2D6BD-6F9C-4DEC-AF7D-39692B5DDD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1398">
            <a:off x="310879" y="1615880"/>
            <a:ext cx="5165289" cy="294313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B1C467B-5B86-4ED7-B331-F931443C50FF}"/>
              </a:ext>
            </a:extLst>
          </p:cNvPr>
          <p:cNvSpPr txBox="1"/>
          <p:nvPr/>
        </p:nvSpPr>
        <p:spPr>
          <a:xfrm>
            <a:off x="1174795" y="4408686"/>
            <a:ext cx="3225040" cy="830997"/>
          </a:xfrm>
          <a:prstGeom prst="rect">
            <a:avLst/>
          </a:prstGeom>
          <a:noFill/>
        </p:spPr>
        <p:txBody>
          <a:bodyPr wrap="square" rtlCol="0">
            <a:spAutoFit/>
          </a:bodyPr>
          <a:lstStyle/>
          <a:p>
            <a:pPr algn="ctr"/>
            <a:r>
              <a:rPr lang="en-US" sz="2400" dirty="0">
                <a:solidFill>
                  <a:schemeClr val="accent4">
                    <a:lumMod val="60000"/>
                    <a:lumOff val="40000"/>
                  </a:schemeClr>
                </a:solidFill>
                <a:effectLst>
                  <a:outerShdw blurRad="38100" dist="38100" dir="2700000" algn="tl">
                    <a:srgbClr val="000000">
                      <a:alpha val="43137"/>
                    </a:srgbClr>
                  </a:outerShdw>
                </a:effectLst>
              </a:rPr>
              <a:t>Beethoven’s “5</a:t>
            </a:r>
            <a:r>
              <a:rPr lang="en-US" sz="2400" baseline="30000" dirty="0">
                <a:solidFill>
                  <a:schemeClr val="accent4">
                    <a:lumMod val="60000"/>
                    <a:lumOff val="40000"/>
                  </a:schemeClr>
                </a:solidFill>
                <a:effectLst>
                  <a:outerShdw blurRad="38100" dist="38100" dir="2700000" algn="tl">
                    <a:srgbClr val="000000">
                      <a:alpha val="43137"/>
                    </a:srgbClr>
                  </a:outerShdw>
                </a:effectLst>
              </a:rPr>
              <a:t>th</a:t>
            </a:r>
            <a:r>
              <a:rPr lang="en-US" sz="2400" dirty="0">
                <a:solidFill>
                  <a:schemeClr val="accent4">
                    <a:lumMod val="60000"/>
                    <a:lumOff val="40000"/>
                  </a:schemeClr>
                </a:solidFill>
                <a:effectLst>
                  <a:outerShdw blurRad="38100" dist="38100" dir="2700000" algn="tl">
                    <a:srgbClr val="000000">
                      <a:alpha val="43137"/>
                    </a:srgbClr>
                  </a:outerShdw>
                </a:effectLst>
              </a:rPr>
              <a:t> Symphony”</a:t>
            </a:r>
          </a:p>
        </p:txBody>
      </p:sp>
      <p:sp>
        <p:nvSpPr>
          <p:cNvPr id="7" name="TextBox 6">
            <a:extLst>
              <a:ext uri="{FF2B5EF4-FFF2-40B4-BE49-F238E27FC236}">
                <a16:creationId xmlns:a16="http://schemas.microsoft.com/office/drawing/2014/main" id="{57B92768-AB67-4A4E-A4B0-7B0A6A7267E1}"/>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1:13-25</a:t>
            </a:r>
          </a:p>
        </p:txBody>
      </p:sp>
    </p:spTree>
    <p:extLst>
      <p:ext uri="{BB962C8B-B14F-4D97-AF65-F5344CB8AC3E}">
        <p14:creationId xmlns:p14="http://schemas.microsoft.com/office/powerpoint/2010/main" val="122714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500"/>
                                        <p:tgtEl>
                                          <p:spTgt spid="102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ube 7">
            <a:extLst>
              <a:ext uri="{FF2B5EF4-FFF2-40B4-BE49-F238E27FC236}">
                <a16:creationId xmlns:a16="http://schemas.microsoft.com/office/drawing/2014/main" id="{6323A7EC-96FF-4E74-815E-E9CF19A02487}"/>
              </a:ext>
            </a:extLst>
          </p:cNvPr>
          <p:cNvSpPr/>
          <p:nvPr/>
        </p:nvSpPr>
        <p:spPr>
          <a:xfrm flipH="1">
            <a:off x="1509168" y="4065861"/>
            <a:ext cx="6298780" cy="490461"/>
          </a:xfrm>
          <a:prstGeom prst="cube">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be 9">
            <a:extLst>
              <a:ext uri="{FF2B5EF4-FFF2-40B4-BE49-F238E27FC236}">
                <a16:creationId xmlns:a16="http://schemas.microsoft.com/office/drawing/2014/main" id="{540D9E8A-DC9A-45B0-9CFC-C65C6E8C4E48}"/>
              </a:ext>
            </a:extLst>
          </p:cNvPr>
          <p:cNvSpPr/>
          <p:nvPr/>
        </p:nvSpPr>
        <p:spPr>
          <a:xfrm rot="10800000">
            <a:off x="4766554" y="1992349"/>
            <a:ext cx="2424895" cy="490461"/>
          </a:xfrm>
          <a:prstGeom prst="cube">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be 5">
            <a:extLst>
              <a:ext uri="{FF2B5EF4-FFF2-40B4-BE49-F238E27FC236}">
                <a16:creationId xmlns:a16="http://schemas.microsoft.com/office/drawing/2014/main" id="{A981924D-F19A-4D0E-ABBF-16D2639781FF}"/>
              </a:ext>
            </a:extLst>
          </p:cNvPr>
          <p:cNvSpPr/>
          <p:nvPr/>
        </p:nvSpPr>
        <p:spPr>
          <a:xfrm flipH="1">
            <a:off x="1502106" y="2447992"/>
            <a:ext cx="6298780" cy="490461"/>
          </a:xfrm>
          <a:prstGeom prst="cube">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plant&#10;&#10;Description automatically generated">
            <a:extLst>
              <a:ext uri="{FF2B5EF4-FFF2-40B4-BE49-F238E27FC236}">
                <a16:creationId xmlns:a16="http://schemas.microsoft.com/office/drawing/2014/main" id="{52A5B0B2-625E-463F-9A0E-BB73B076BC8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146328" y="5821613"/>
            <a:ext cx="998624" cy="842477"/>
          </a:xfrm>
          <a:prstGeom prst="rect">
            <a:avLst/>
          </a:prstGeom>
        </p:spPr>
      </p:pic>
      <p:sp>
        <p:nvSpPr>
          <p:cNvPr id="9" name="Cube 8">
            <a:extLst>
              <a:ext uri="{FF2B5EF4-FFF2-40B4-BE49-F238E27FC236}">
                <a16:creationId xmlns:a16="http://schemas.microsoft.com/office/drawing/2014/main" id="{F464E448-3D95-476B-852A-0EAF2D37FDD5}"/>
              </a:ext>
            </a:extLst>
          </p:cNvPr>
          <p:cNvSpPr/>
          <p:nvPr/>
        </p:nvSpPr>
        <p:spPr>
          <a:xfrm rot="10800000">
            <a:off x="2151992" y="1992348"/>
            <a:ext cx="2424896" cy="490461"/>
          </a:xfrm>
          <a:prstGeom prst="cube">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80A67C6-AD7D-47FE-A7D4-C795E84A5E58}"/>
              </a:ext>
            </a:extLst>
          </p:cNvPr>
          <p:cNvSpPr txBox="1"/>
          <p:nvPr/>
        </p:nvSpPr>
        <p:spPr>
          <a:xfrm>
            <a:off x="2999069" y="1877438"/>
            <a:ext cx="3329260" cy="584775"/>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rPr>
              <a:t>God’s holiness</a:t>
            </a:r>
          </a:p>
        </p:txBody>
      </p:sp>
      <p:sp>
        <p:nvSpPr>
          <p:cNvPr id="3" name="TextBox 2">
            <a:extLst>
              <a:ext uri="{FF2B5EF4-FFF2-40B4-BE49-F238E27FC236}">
                <a16:creationId xmlns:a16="http://schemas.microsoft.com/office/drawing/2014/main" id="{A9DB6881-E28D-4640-B6F4-126EE6D5997D}"/>
              </a:ext>
            </a:extLst>
          </p:cNvPr>
          <p:cNvSpPr txBox="1"/>
          <p:nvPr/>
        </p:nvSpPr>
        <p:spPr>
          <a:xfrm>
            <a:off x="2792212" y="3472114"/>
            <a:ext cx="3496343" cy="584775"/>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rPr>
              <a:t>God’s mercy</a:t>
            </a:r>
          </a:p>
        </p:txBody>
      </p:sp>
      <p:sp>
        <p:nvSpPr>
          <p:cNvPr id="11" name="TextBox 10">
            <a:extLst>
              <a:ext uri="{FF2B5EF4-FFF2-40B4-BE49-F238E27FC236}">
                <a16:creationId xmlns:a16="http://schemas.microsoft.com/office/drawing/2014/main" id="{B8AD35D0-BDEC-4E3A-8B9D-85F00713DD5C}"/>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1:13-25</a:t>
            </a:r>
          </a:p>
        </p:txBody>
      </p:sp>
    </p:spTree>
    <p:extLst>
      <p:ext uri="{BB962C8B-B14F-4D97-AF65-F5344CB8AC3E}">
        <p14:creationId xmlns:p14="http://schemas.microsoft.com/office/powerpoint/2010/main" val="44885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1" nodeType="clickEffect">
                                  <p:stCondLst>
                                    <p:cond delay="0"/>
                                  </p:stCondLst>
                                  <p:childTnLst>
                                    <p:animRot by="-5400000">
                                      <p:cBhvr>
                                        <p:cTn id="22" dur="1000" fill="hold"/>
                                        <p:tgtEl>
                                          <p:spTgt spid="6"/>
                                        </p:tgtEl>
                                        <p:attrNameLst>
                                          <p:attrName>r</p:attrName>
                                        </p:attrNameLst>
                                      </p:cBhvr>
                                    </p:animRot>
                                  </p:childTnLst>
                                </p:cTn>
                              </p:par>
                              <p:par>
                                <p:cTn id="23" presetID="42" presetClass="path" presetSubtype="0" accel="50000" fill="hold" grpId="2" nodeType="withEffect">
                                  <p:stCondLst>
                                    <p:cond delay="0"/>
                                  </p:stCondLst>
                                  <p:childTnLst>
                                    <p:animMotion origin="layout" path="M -5.55556E-7 -2.59259E-6 L 0.00295 0.11898 " pathEditMode="relative" rAng="0" ptsTypes="AA">
                                      <p:cBhvr>
                                        <p:cTn id="24" dur="1000" fill="hold"/>
                                        <p:tgtEl>
                                          <p:spTgt spid="6"/>
                                        </p:tgtEl>
                                        <p:attrNameLst>
                                          <p:attrName>ppt_x</p:attrName>
                                          <p:attrName>ppt_y</p:attrName>
                                        </p:attrNameLst>
                                      </p:cBhvr>
                                      <p:rCtr x="139" y="5949"/>
                                    </p:animMotion>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childTnLst>
                                </p:cTn>
                              </p:par>
                              <p:par>
                                <p:cTn id="28" presetID="8" presetClass="emph" presetSubtype="0" fill="hold" grpId="1" nodeType="withEffect">
                                  <p:stCondLst>
                                    <p:cond delay="0"/>
                                  </p:stCondLst>
                                  <p:childTnLst>
                                    <p:animRot by="5400000">
                                      <p:cBhvr>
                                        <p:cTn id="29" dur="1000" fill="hold"/>
                                        <p:tgtEl>
                                          <p:spTgt spid="4"/>
                                        </p:tgtEl>
                                        <p:attrNameLst>
                                          <p:attrName>r</p:attrName>
                                        </p:attrNameLst>
                                      </p:cBhvr>
                                    </p:animRot>
                                  </p:childTnLst>
                                </p:cTn>
                              </p:par>
                              <p:par>
                                <p:cTn id="30" presetID="42" presetClass="path" presetSubtype="0" accel="50000" fill="hold" grpId="2" nodeType="withEffect">
                                  <p:stCondLst>
                                    <p:cond delay="0"/>
                                  </p:stCondLst>
                                  <p:childTnLst>
                                    <p:animMotion origin="layout" path="M 4.16667E-6 4.81481E-6 L 0.00243 0.21319 " pathEditMode="relative" rAng="0" ptsTypes="AA">
                                      <p:cBhvr>
                                        <p:cTn id="31" dur="1000" fill="hold"/>
                                        <p:tgtEl>
                                          <p:spTgt spid="4"/>
                                        </p:tgtEl>
                                        <p:attrNameLst>
                                          <p:attrName>ppt_x</p:attrName>
                                          <p:attrName>ppt_y</p:attrName>
                                        </p:attrNameLst>
                                      </p:cBhvr>
                                      <p:rCtr x="122" y="10648"/>
                                    </p:animMotion>
                                  </p:childTnLst>
                                </p:cTn>
                              </p:par>
                              <p:par>
                                <p:cTn id="32" presetID="64" presetClass="path" presetSubtype="0" fill="hold" grpId="1" nodeType="withEffect">
                                  <p:stCondLst>
                                    <p:cond delay="0"/>
                                  </p:stCondLst>
                                  <p:childTnLst>
                                    <p:animMotion origin="layout" path="M 5E-6 -2.22222E-6 L -0.00122 -0.29815 " pathEditMode="relative" rAng="0" ptsTypes="AA">
                                      <p:cBhvr>
                                        <p:cTn id="33" dur="1000" fill="hold"/>
                                        <p:tgtEl>
                                          <p:spTgt spid="8"/>
                                        </p:tgtEl>
                                        <p:attrNameLst>
                                          <p:attrName>ppt_x</p:attrName>
                                          <p:attrName>ppt_y</p:attrName>
                                        </p:attrNameLst>
                                      </p:cBhvr>
                                      <p:rCtr x="-69" y="-14907"/>
                                    </p:animMotion>
                                  </p:childTnLst>
                                </p:cTn>
                              </p:par>
                              <p:par>
                                <p:cTn id="34" presetID="64" presetClass="path" presetSubtype="0" decel="50000" fill="hold" grpId="1" nodeType="withEffect">
                                  <p:stCondLst>
                                    <p:cond delay="0"/>
                                  </p:stCondLst>
                                  <p:childTnLst>
                                    <p:animMotion origin="layout" path="M 0.00069 -2.59259E-6 L 0.00208 -0.2324 " pathEditMode="relative" rAng="0" ptsTypes="AA">
                                      <p:cBhvr>
                                        <p:cTn id="35" dur="1000" fill="hold"/>
                                        <p:tgtEl>
                                          <p:spTgt spid="3"/>
                                        </p:tgtEl>
                                        <p:attrNameLst>
                                          <p:attrName>ppt_x</p:attrName>
                                          <p:attrName>ppt_y</p:attrName>
                                        </p:attrNameLst>
                                      </p:cBhvr>
                                      <p:rCtr x="69" y="-11620"/>
                                    </p:animMotion>
                                  </p:childTnLst>
                                </p:cTn>
                              </p:par>
                              <p:par>
                                <p:cTn id="36" presetID="17" presetClass="exit" presetSubtype="10" fill="hold" grpId="2" nodeType="withEffect">
                                  <p:stCondLst>
                                    <p:cond delay="500"/>
                                  </p:stCondLst>
                                  <p:childTnLst>
                                    <p:anim calcmode="lin" valueType="num">
                                      <p:cBhvr>
                                        <p:cTn id="37" dur="1000"/>
                                        <p:tgtEl>
                                          <p:spTgt spid="8"/>
                                        </p:tgtEl>
                                        <p:attrNameLst>
                                          <p:attrName>ppt_w</p:attrName>
                                        </p:attrNameLst>
                                      </p:cBhvr>
                                      <p:tavLst>
                                        <p:tav tm="0">
                                          <p:val>
                                            <p:strVal val="ppt_w"/>
                                          </p:val>
                                        </p:tav>
                                        <p:tav tm="100000">
                                          <p:val>
                                            <p:fltVal val="0"/>
                                          </p:val>
                                        </p:tav>
                                      </p:tavLst>
                                    </p:anim>
                                    <p:anim calcmode="lin" valueType="num">
                                      <p:cBhvr>
                                        <p:cTn id="38" dur="1000"/>
                                        <p:tgtEl>
                                          <p:spTgt spid="8"/>
                                        </p:tgtEl>
                                        <p:attrNameLst>
                                          <p:attrName>ppt_h</p:attrName>
                                        </p:attrNameLst>
                                      </p:cBhvr>
                                      <p:tavLst>
                                        <p:tav tm="0">
                                          <p:val>
                                            <p:strVal val="ppt_h"/>
                                          </p:val>
                                        </p:tav>
                                        <p:tav tm="100000">
                                          <p:val>
                                            <p:strVal val="ppt_h"/>
                                          </p:val>
                                        </p:tav>
                                      </p:tavLst>
                                    </p:anim>
                                    <p:set>
                                      <p:cBhvr>
                                        <p:cTn id="39" dur="1" fill="hold">
                                          <p:stCondLst>
                                            <p:cond delay="999"/>
                                          </p:stCondLst>
                                        </p:cTn>
                                        <p:tgtEl>
                                          <p:spTgt spid="8"/>
                                        </p:tgtEl>
                                        <p:attrNameLst>
                                          <p:attrName>style.visibility</p:attrName>
                                        </p:attrNameLst>
                                      </p:cBhvr>
                                      <p:to>
                                        <p:strVal val="hidden"/>
                                      </p:to>
                                    </p:set>
                                  </p:childTnLst>
                                </p:cTn>
                              </p:par>
                            </p:childTnLst>
                          </p:cTn>
                        </p:par>
                        <p:par>
                          <p:cTn id="40" fill="hold">
                            <p:stCondLst>
                              <p:cond delay="1500"/>
                            </p:stCondLst>
                            <p:childTnLst>
                              <p:par>
                                <p:cTn id="41" presetID="22" presetClass="entr" presetSubtype="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right)">
                                      <p:cBhvr>
                                        <p:cTn id="43" dur="500"/>
                                        <p:tgtEl>
                                          <p:spTgt spid="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10" grpId="0" animBg="1"/>
      <p:bldP spid="6" grpId="0" animBg="1"/>
      <p:bldP spid="6" grpId="1" animBg="1"/>
      <p:bldP spid="6" grpId="2" animBg="1"/>
      <p:bldP spid="9" grpId="0" animBg="1"/>
      <p:bldP spid="4" grpId="0"/>
      <p:bldP spid="4" grpId="1"/>
      <p:bldP spid="4" grpId="2"/>
      <p:bldP spid="3" grpId="0"/>
      <p:bldP spid="3"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1:13-25</a:t>
            </a:r>
          </a:p>
        </p:txBody>
      </p:sp>
    </p:spTree>
    <p:extLst>
      <p:ext uri="{BB962C8B-B14F-4D97-AF65-F5344CB8AC3E}">
        <p14:creationId xmlns:p14="http://schemas.microsoft.com/office/powerpoint/2010/main" val="209001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EEC877-193C-4ACC-A304-BF8C6ACBBA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1:13-25</a:t>
            </a:r>
          </a:p>
        </p:txBody>
      </p:sp>
    </p:spTree>
    <p:extLst>
      <p:ext uri="{BB962C8B-B14F-4D97-AF65-F5344CB8AC3E}">
        <p14:creationId xmlns:p14="http://schemas.microsoft.com/office/powerpoint/2010/main" val="381132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DB6881-E28D-4640-B6F4-126EE6D5997D}"/>
              </a:ext>
            </a:extLst>
          </p:cNvPr>
          <p:cNvSpPr txBox="1"/>
          <p:nvPr/>
        </p:nvSpPr>
        <p:spPr>
          <a:xfrm>
            <a:off x="442609" y="1357009"/>
            <a:ext cx="8244191" cy="584775"/>
          </a:xfrm>
          <a:prstGeom prst="rect">
            <a:avLst/>
          </a:prstGeom>
          <a:noFill/>
        </p:spPr>
        <p:txBody>
          <a:bodyPr wrap="square" rtlCol="0">
            <a:spAutoFit/>
          </a:bodyPr>
          <a:lstStyle/>
          <a:p>
            <a:pPr lvl="0" defTabSz="914400" eaLnBrk="0" fontAlgn="base" hangingPunct="0">
              <a:spcBef>
                <a:spcPct val="0"/>
              </a:spcBef>
              <a:spcAft>
                <a:spcPct val="0"/>
              </a:spcAft>
            </a:pPr>
            <a:r>
              <a:rPr lang="en-US" sz="3200" dirty="0">
                <a:solidFill>
                  <a:schemeClr val="accent4">
                    <a:lumMod val="60000"/>
                    <a:lumOff val="40000"/>
                  </a:schemeClr>
                </a:solidFill>
              </a:rPr>
              <a:t>Overseer</a:t>
            </a:r>
            <a:r>
              <a:rPr lang="en-US" sz="3200"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episkopos</a:t>
            </a:r>
            <a:r>
              <a:rPr lang="en-US" sz="3200" dirty="0"/>
              <a:t> – the true Bishop</a:t>
            </a:r>
            <a:endParaRPr lang="en-US" altLang="en-US" sz="4800" dirty="0">
              <a:solidFill>
                <a:schemeClr val="accent4">
                  <a:lumMod val="60000"/>
                  <a:lumOff val="40000"/>
                </a:schemeClr>
              </a:solidFill>
            </a:endParaRPr>
          </a:p>
        </p:txBody>
      </p:sp>
      <p:sp>
        <p:nvSpPr>
          <p:cNvPr id="4" name="TextBox 3">
            <a:extLst>
              <a:ext uri="{FF2B5EF4-FFF2-40B4-BE49-F238E27FC236}">
                <a16:creationId xmlns:a16="http://schemas.microsoft.com/office/drawing/2014/main" id="{2AF1E042-B09D-4F30-9BDD-8E378E541AE4}"/>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1:13-25</a:t>
            </a:r>
          </a:p>
        </p:txBody>
      </p:sp>
    </p:spTree>
    <p:extLst>
      <p:ext uri="{BB962C8B-B14F-4D97-AF65-F5344CB8AC3E}">
        <p14:creationId xmlns:p14="http://schemas.microsoft.com/office/powerpoint/2010/main" val="2566003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E1D475-BF82-48F4-8D1F-36532429CFD7}"/>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1:13-25</a:t>
            </a:r>
          </a:p>
        </p:txBody>
      </p:sp>
    </p:spTree>
    <p:extLst>
      <p:ext uri="{BB962C8B-B14F-4D97-AF65-F5344CB8AC3E}">
        <p14:creationId xmlns:p14="http://schemas.microsoft.com/office/powerpoint/2010/main" val="33951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DB6881-E28D-4640-B6F4-126EE6D5997D}"/>
              </a:ext>
            </a:extLst>
          </p:cNvPr>
          <p:cNvSpPr txBox="1"/>
          <p:nvPr/>
        </p:nvSpPr>
        <p:spPr>
          <a:xfrm>
            <a:off x="449904" y="1357009"/>
            <a:ext cx="8244191" cy="4401205"/>
          </a:xfrm>
          <a:prstGeom prst="rect">
            <a:avLst/>
          </a:prstGeom>
          <a:noFill/>
        </p:spPr>
        <p:txBody>
          <a:bodyPr wrap="square" rtlCol="0">
            <a:spAutoFit/>
          </a:bodyPr>
          <a:lstStyle/>
          <a:p>
            <a:r>
              <a:rPr lang="en-US" sz="2800" dirty="0">
                <a:solidFill>
                  <a:schemeClr val="bg1"/>
                </a:solidFill>
              </a:rPr>
              <a:t>1 Peter 2:13-25 ~ </a:t>
            </a:r>
            <a:r>
              <a:rPr lang="en-US" sz="2800" baseline="30000" dirty="0">
                <a:solidFill>
                  <a:schemeClr val="bg1"/>
                </a:solidFill>
              </a:rPr>
              <a:t>13</a:t>
            </a:r>
            <a:r>
              <a:rPr lang="en-US" sz="2800" baseline="30000" dirty="0">
                <a:solidFill>
                  <a:schemeClr val="accent4">
                    <a:lumMod val="60000"/>
                    <a:lumOff val="40000"/>
                  </a:schemeClr>
                </a:solidFill>
              </a:rPr>
              <a:t> </a:t>
            </a:r>
            <a:r>
              <a:rPr lang="en-US" sz="2800" dirty="0">
                <a:solidFill>
                  <a:schemeClr val="accent4">
                    <a:lumMod val="60000"/>
                    <a:lumOff val="40000"/>
                  </a:schemeClr>
                </a:solidFill>
              </a:rPr>
              <a:t>Therefore submit yourselves to every ordinance of man for the Lord’s sake, whether to the king as supreme, </a:t>
            </a:r>
            <a:r>
              <a:rPr lang="en-US" sz="2800" baseline="30000" dirty="0">
                <a:solidFill>
                  <a:schemeClr val="bg1"/>
                </a:solidFill>
              </a:rPr>
              <a:t>14</a:t>
            </a:r>
            <a:r>
              <a:rPr lang="en-US" sz="2800" baseline="30000" dirty="0">
                <a:solidFill>
                  <a:schemeClr val="accent4">
                    <a:lumMod val="60000"/>
                    <a:lumOff val="40000"/>
                  </a:schemeClr>
                </a:solidFill>
              </a:rPr>
              <a:t> </a:t>
            </a:r>
            <a:r>
              <a:rPr lang="en-US" sz="2800" dirty="0">
                <a:solidFill>
                  <a:schemeClr val="accent4">
                    <a:lumMod val="60000"/>
                    <a:lumOff val="40000"/>
                  </a:schemeClr>
                </a:solidFill>
              </a:rPr>
              <a:t>or to governors, as to those who are sent by him for the punishment of evildoers and </a:t>
            </a:r>
            <a:r>
              <a:rPr lang="en-US" sz="2800" i="1" dirty="0">
                <a:solidFill>
                  <a:schemeClr val="accent4">
                    <a:lumMod val="60000"/>
                    <a:lumOff val="40000"/>
                  </a:schemeClr>
                </a:solidFill>
              </a:rPr>
              <a:t>for the</a:t>
            </a:r>
            <a:r>
              <a:rPr lang="en-US" sz="2800" dirty="0">
                <a:solidFill>
                  <a:schemeClr val="accent4">
                    <a:lumMod val="60000"/>
                    <a:lumOff val="40000"/>
                  </a:schemeClr>
                </a:solidFill>
              </a:rPr>
              <a:t> praise of those who do good. </a:t>
            </a:r>
            <a:r>
              <a:rPr lang="en-US" sz="2800" baseline="30000" dirty="0">
                <a:solidFill>
                  <a:schemeClr val="bg1"/>
                </a:solidFill>
              </a:rPr>
              <a:t>15</a:t>
            </a:r>
            <a:r>
              <a:rPr lang="en-US" sz="2800" baseline="30000" dirty="0">
                <a:solidFill>
                  <a:schemeClr val="accent4">
                    <a:lumMod val="60000"/>
                    <a:lumOff val="40000"/>
                  </a:schemeClr>
                </a:solidFill>
              </a:rPr>
              <a:t> </a:t>
            </a:r>
            <a:r>
              <a:rPr lang="en-US" sz="2800" dirty="0">
                <a:solidFill>
                  <a:schemeClr val="accent4">
                    <a:lumMod val="60000"/>
                    <a:lumOff val="40000"/>
                  </a:schemeClr>
                </a:solidFill>
              </a:rPr>
              <a:t>For this is the will of God, that by doing good you may put to silence the ignorance of foolish men — </a:t>
            </a:r>
            <a:r>
              <a:rPr lang="en-US" sz="2800" baseline="30000" dirty="0">
                <a:solidFill>
                  <a:schemeClr val="bg1"/>
                </a:solidFill>
              </a:rPr>
              <a:t>16</a:t>
            </a:r>
            <a:r>
              <a:rPr lang="en-US" sz="2800" baseline="30000" dirty="0">
                <a:solidFill>
                  <a:schemeClr val="accent4">
                    <a:lumMod val="60000"/>
                    <a:lumOff val="40000"/>
                  </a:schemeClr>
                </a:solidFill>
              </a:rPr>
              <a:t> </a:t>
            </a:r>
            <a:r>
              <a:rPr lang="en-US" sz="2800" dirty="0">
                <a:solidFill>
                  <a:schemeClr val="accent4">
                    <a:lumMod val="60000"/>
                    <a:lumOff val="40000"/>
                  </a:schemeClr>
                </a:solidFill>
              </a:rPr>
              <a:t>as free, yet not using liberty as a cloak for vice, but as bondservants of God. </a:t>
            </a:r>
            <a:r>
              <a:rPr lang="en-US" sz="2800" baseline="30000" dirty="0">
                <a:solidFill>
                  <a:schemeClr val="bg1"/>
                </a:solidFill>
              </a:rPr>
              <a:t>17</a:t>
            </a:r>
            <a:r>
              <a:rPr lang="en-US" sz="2800" baseline="30000" dirty="0">
                <a:solidFill>
                  <a:schemeClr val="accent4">
                    <a:lumMod val="60000"/>
                    <a:lumOff val="40000"/>
                  </a:schemeClr>
                </a:solidFill>
              </a:rPr>
              <a:t> </a:t>
            </a:r>
            <a:r>
              <a:rPr lang="en-US" sz="2800" dirty="0">
                <a:solidFill>
                  <a:schemeClr val="accent4">
                    <a:lumMod val="60000"/>
                    <a:lumOff val="40000"/>
                  </a:schemeClr>
                </a:solidFill>
              </a:rPr>
              <a:t>Honor all </a:t>
            </a:r>
            <a:r>
              <a:rPr lang="en-US" sz="2800" i="1" dirty="0">
                <a:solidFill>
                  <a:schemeClr val="accent4">
                    <a:lumMod val="60000"/>
                    <a:lumOff val="40000"/>
                  </a:schemeClr>
                </a:solidFill>
              </a:rPr>
              <a:t>people</a:t>
            </a:r>
            <a:r>
              <a:rPr lang="en-US" sz="2800" dirty="0">
                <a:solidFill>
                  <a:schemeClr val="accent4">
                    <a:lumMod val="60000"/>
                    <a:lumOff val="40000"/>
                  </a:schemeClr>
                </a:solidFill>
              </a:rPr>
              <a:t>. Love the brotherhood. Fear God. Honor the king. </a:t>
            </a:r>
          </a:p>
        </p:txBody>
      </p:sp>
      <p:sp>
        <p:nvSpPr>
          <p:cNvPr id="8" name="Rectangle 2">
            <a:extLst>
              <a:ext uri="{FF2B5EF4-FFF2-40B4-BE49-F238E27FC236}">
                <a16:creationId xmlns:a16="http://schemas.microsoft.com/office/drawing/2014/main" id="{457CA20C-C79A-413B-A89B-CDAABF5649E1}"/>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BD17FDF8-1093-4A5E-9157-3F1D23011955}"/>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1:13-25</a:t>
            </a:r>
          </a:p>
        </p:txBody>
      </p:sp>
    </p:spTree>
    <p:extLst>
      <p:ext uri="{BB962C8B-B14F-4D97-AF65-F5344CB8AC3E}">
        <p14:creationId xmlns:p14="http://schemas.microsoft.com/office/powerpoint/2010/main" val="158977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DB6881-E28D-4640-B6F4-126EE6D5997D}"/>
              </a:ext>
            </a:extLst>
          </p:cNvPr>
          <p:cNvSpPr txBox="1"/>
          <p:nvPr/>
        </p:nvSpPr>
        <p:spPr>
          <a:xfrm>
            <a:off x="449904" y="1357009"/>
            <a:ext cx="8244191" cy="4832092"/>
          </a:xfrm>
          <a:prstGeom prst="rect">
            <a:avLst/>
          </a:prstGeom>
          <a:noFill/>
        </p:spPr>
        <p:txBody>
          <a:bodyPr wrap="square" rtlCol="0">
            <a:spAutoFit/>
          </a:bodyPr>
          <a:lstStyle/>
          <a:p>
            <a:r>
              <a:rPr lang="en-US" sz="2800" dirty="0">
                <a:solidFill>
                  <a:schemeClr val="bg1"/>
                </a:solidFill>
              </a:rPr>
              <a:t>1 Peter 2:13-25 ~ </a:t>
            </a:r>
            <a:r>
              <a:rPr lang="en-US" sz="2800" baseline="30000" dirty="0">
                <a:solidFill>
                  <a:schemeClr val="bg1"/>
                </a:solidFill>
              </a:rPr>
              <a:t>18</a:t>
            </a:r>
            <a:r>
              <a:rPr lang="en-US" sz="2800" baseline="30000" dirty="0">
                <a:solidFill>
                  <a:schemeClr val="accent4">
                    <a:lumMod val="60000"/>
                    <a:lumOff val="40000"/>
                  </a:schemeClr>
                </a:solidFill>
              </a:rPr>
              <a:t> </a:t>
            </a:r>
            <a:r>
              <a:rPr lang="en-US" sz="2800" dirty="0">
                <a:solidFill>
                  <a:schemeClr val="accent4">
                    <a:lumMod val="60000"/>
                    <a:lumOff val="40000"/>
                  </a:schemeClr>
                </a:solidFill>
              </a:rPr>
              <a:t>Servants, </a:t>
            </a:r>
            <a:r>
              <a:rPr lang="en-US" sz="2800" i="1" dirty="0">
                <a:solidFill>
                  <a:schemeClr val="accent4">
                    <a:lumMod val="60000"/>
                    <a:lumOff val="40000"/>
                  </a:schemeClr>
                </a:solidFill>
              </a:rPr>
              <a:t>be</a:t>
            </a:r>
            <a:r>
              <a:rPr lang="en-US" sz="2800" dirty="0">
                <a:solidFill>
                  <a:schemeClr val="accent4">
                    <a:lumMod val="60000"/>
                    <a:lumOff val="40000"/>
                  </a:schemeClr>
                </a:solidFill>
              </a:rPr>
              <a:t> submissive to </a:t>
            </a:r>
            <a:r>
              <a:rPr lang="en-US" sz="2800" i="1" dirty="0">
                <a:solidFill>
                  <a:schemeClr val="accent4">
                    <a:lumMod val="60000"/>
                    <a:lumOff val="40000"/>
                  </a:schemeClr>
                </a:solidFill>
              </a:rPr>
              <a:t>your</a:t>
            </a:r>
            <a:r>
              <a:rPr lang="en-US" sz="2800" dirty="0">
                <a:solidFill>
                  <a:schemeClr val="accent4">
                    <a:lumMod val="60000"/>
                    <a:lumOff val="40000"/>
                  </a:schemeClr>
                </a:solidFill>
              </a:rPr>
              <a:t> masters with all fear, not only to the good and gentle, but also to the harsh. </a:t>
            </a:r>
            <a:r>
              <a:rPr lang="en-US" sz="2800" baseline="30000" dirty="0">
                <a:solidFill>
                  <a:schemeClr val="bg1"/>
                </a:solidFill>
              </a:rPr>
              <a:t>19</a:t>
            </a:r>
            <a:r>
              <a:rPr lang="en-US" sz="2800" baseline="30000" dirty="0">
                <a:solidFill>
                  <a:schemeClr val="accent4">
                    <a:lumMod val="60000"/>
                    <a:lumOff val="40000"/>
                  </a:schemeClr>
                </a:solidFill>
              </a:rPr>
              <a:t> </a:t>
            </a:r>
            <a:r>
              <a:rPr lang="en-US" sz="2800" dirty="0">
                <a:solidFill>
                  <a:schemeClr val="accent4">
                    <a:lumMod val="60000"/>
                    <a:lumOff val="40000"/>
                  </a:schemeClr>
                </a:solidFill>
              </a:rPr>
              <a:t>For this </a:t>
            </a:r>
            <a:r>
              <a:rPr lang="en-US" sz="2800" i="1" dirty="0">
                <a:solidFill>
                  <a:schemeClr val="accent4">
                    <a:lumMod val="60000"/>
                    <a:lumOff val="40000"/>
                  </a:schemeClr>
                </a:solidFill>
              </a:rPr>
              <a:t>is</a:t>
            </a:r>
            <a:r>
              <a:rPr lang="en-US" sz="2800" dirty="0">
                <a:solidFill>
                  <a:schemeClr val="accent4">
                    <a:lumMod val="60000"/>
                    <a:lumOff val="40000"/>
                  </a:schemeClr>
                </a:solidFill>
              </a:rPr>
              <a:t> commendable, if because of conscience toward God one endures grief, suffering wrongfully. </a:t>
            </a:r>
            <a:r>
              <a:rPr lang="en-US" sz="2800" baseline="30000" dirty="0">
                <a:solidFill>
                  <a:schemeClr val="bg1"/>
                </a:solidFill>
              </a:rPr>
              <a:t>20</a:t>
            </a:r>
            <a:r>
              <a:rPr lang="en-US" sz="2800" baseline="30000" dirty="0">
                <a:solidFill>
                  <a:schemeClr val="accent4">
                    <a:lumMod val="60000"/>
                    <a:lumOff val="40000"/>
                  </a:schemeClr>
                </a:solidFill>
              </a:rPr>
              <a:t> </a:t>
            </a:r>
            <a:r>
              <a:rPr lang="en-US" sz="2800" dirty="0">
                <a:solidFill>
                  <a:schemeClr val="accent4">
                    <a:lumMod val="60000"/>
                    <a:lumOff val="40000"/>
                  </a:schemeClr>
                </a:solidFill>
              </a:rPr>
              <a:t>For what credit </a:t>
            </a:r>
            <a:r>
              <a:rPr lang="en-US" sz="2800" i="1" dirty="0">
                <a:solidFill>
                  <a:schemeClr val="accent4">
                    <a:lumMod val="60000"/>
                    <a:lumOff val="40000"/>
                  </a:schemeClr>
                </a:solidFill>
              </a:rPr>
              <a:t>is it</a:t>
            </a:r>
            <a:r>
              <a:rPr lang="en-US" sz="2800" dirty="0">
                <a:solidFill>
                  <a:schemeClr val="accent4">
                    <a:lumMod val="60000"/>
                    <a:lumOff val="40000"/>
                  </a:schemeClr>
                </a:solidFill>
              </a:rPr>
              <a:t> if, when you are beaten for your faults, you take it patiently? But when you do good and suffer, if you take it patiently, this </a:t>
            </a:r>
            <a:r>
              <a:rPr lang="en-US" sz="2800" i="1" dirty="0">
                <a:solidFill>
                  <a:schemeClr val="accent4">
                    <a:lumMod val="60000"/>
                    <a:lumOff val="40000"/>
                  </a:schemeClr>
                </a:solidFill>
              </a:rPr>
              <a:t>is</a:t>
            </a:r>
            <a:r>
              <a:rPr lang="en-US" sz="2800" dirty="0">
                <a:solidFill>
                  <a:schemeClr val="accent4">
                    <a:lumMod val="60000"/>
                    <a:lumOff val="40000"/>
                  </a:schemeClr>
                </a:solidFill>
              </a:rPr>
              <a:t> commendable before God. </a:t>
            </a:r>
            <a:r>
              <a:rPr lang="en-US" sz="2800" baseline="30000" dirty="0">
                <a:solidFill>
                  <a:schemeClr val="bg1"/>
                </a:solidFill>
              </a:rPr>
              <a:t>21</a:t>
            </a:r>
            <a:r>
              <a:rPr lang="en-US" sz="2800" baseline="30000" dirty="0">
                <a:solidFill>
                  <a:schemeClr val="accent4">
                    <a:lumMod val="60000"/>
                    <a:lumOff val="40000"/>
                  </a:schemeClr>
                </a:solidFill>
              </a:rPr>
              <a:t> </a:t>
            </a:r>
            <a:r>
              <a:rPr lang="en-US" sz="2800" dirty="0">
                <a:solidFill>
                  <a:schemeClr val="accent4">
                    <a:lumMod val="60000"/>
                    <a:lumOff val="40000"/>
                  </a:schemeClr>
                </a:solidFill>
              </a:rPr>
              <a:t>For to this you were called, because Christ also suffered for us, leaving us an example, that you should follow His steps: </a:t>
            </a:r>
          </a:p>
          <a:p>
            <a:endParaRPr lang="en-US" sz="2800" dirty="0">
              <a:solidFill>
                <a:schemeClr val="accent4">
                  <a:lumMod val="60000"/>
                  <a:lumOff val="40000"/>
                </a:schemeClr>
              </a:solidFill>
            </a:endParaRPr>
          </a:p>
        </p:txBody>
      </p:sp>
      <p:sp>
        <p:nvSpPr>
          <p:cNvPr id="8" name="Rectangle 2">
            <a:extLst>
              <a:ext uri="{FF2B5EF4-FFF2-40B4-BE49-F238E27FC236}">
                <a16:creationId xmlns:a16="http://schemas.microsoft.com/office/drawing/2014/main" id="{457CA20C-C79A-413B-A89B-CDAABF5649E1}"/>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FD83F4B4-B27D-436E-9FEB-7157D59B970D}"/>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1:13-25</a:t>
            </a:r>
          </a:p>
        </p:txBody>
      </p:sp>
    </p:spTree>
    <p:extLst>
      <p:ext uri="{BB962C8B-B14F-4D97-AF65-F5344CB8AC3E}">
        <p14:creationId xmlns:p14="http://schemas.microsoft.com/office/powerpoint/2010/main" val="181304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DB6881-E28D-4640-B6F4-126EE6D5997D}"/>
              </a:ext>
            </a:extLst>
          </p:cNvPr>
          <p:cNvSpPr txBox="1"/>
          <p:nvPr/>
        </p:nvSpPr>
        <p:spPr>
          <a:xfrm>
            <a:off x="449904" y="1357009"/>
            <a:ext cx="8244191" cy="4401205"/>
          </a:xfrm>
          <a:prstGeom prst="rect">
            <a:avLst/>
          </a:prstGeom>
          <a:noFill/>
        </p:spPr>
        <p:txBody>
          <a:bodyPr wrap="square" rtlCol="0">
            <a:spAutoFit/>
          </a:bodyPr>
          <a:lstStyle/>
          <a:p>
            <a:r>
              <a:rPr lang="en-US" sz="2800" dirty="0">
                <a:solidFill>
                  <a:schemeClr val="bg1"/>
                </a:solidFill>
              </a:rPr>
              <a:t>1 Peter 2:13-25 ~ </a:t>
            </a:r>
            <a:r>
              <a:rPr lang="en-US" sz="2800" baseline="30000" dirty="0">
                <a:solidFill>
                  <a:schemeClr val="bg1"/>
                </a:solidFill>
              </a:rPr>
              <a:t>22</a:t>
            </a:r>
            <a:r>
              <a:rPr lang="en-US" sz="2800" baseline="30000" dirty="0">
                <a:solidFill>
                  <a:schemeClr val="accent4">
                    <a:lumMod val="60000"/>
                    <a:lumOff val="40000"/>
                  </a:schemeClr>
                </a:solidFill>
              </a:rPr>
              <a:t> </a:t>
            </a:r>
            <a:r>
              <a:rPr lang="en-US" sz="2800" i="1" dirty="0">
                <a:solidFill>
                  <a:schemeClr val="accent4">
                    <a:lumMod val="60000"/>
                    <a:lumOff val="40000"/>
                  </a:schemeClr>
                </a:solidFill>
              </a:rPr>
              <a:t>“Who</a:t>
            </a:r>
            <a:r>
              <a:rPr lang="en-US" sz="2800" dirty="0">
                <a:solidFill>
                  <a:schemeClr val="accent4">
                    <a:lumMod val="60000"/>
                    <a:lumOff val="40000"/>
                  </a:schemeClr>
                </a:solidFill>
              </a:rPr>
              <a:t> </a:t>
            </a:r>
            <a:r>
              <a:rPr lang="en-US" sz="2800" i="1" dirty="0">
                <a:solidFill>
                  <a:schemeClr val="accent4">
                    <a:lumMod val="60000"/>
                    <a:lumOff val="40000"/>
                  </a:schemeClr>
                </a:solidFill>
              </a:rPr>
              <a:t>committed no sin,</a:t>
            </a:r>
            <a:r>
              <a:rPr lang="en-US" sz="2800" dirty="0">
                <a:solidFill>
                  <a:schemeClr val="accent4">
                    <a:lumMod val="60000"/>
                    <a:lumOff val="40000"/>
                  </a:schemeClr>
                </a:solidFill>
              </a:rPr>
              <a:t> </a:t>
            </a:r>
          </a:p>
          <a:p>
            <a:r>
              <a:rPr lang="en-US" sz="2800" i="1" dirty="0">
                <a:solidFill>
                  <a:schemeClr val="accent4">
                    <a:lumMod val="60000"/>
                    <a:lumOff val="40000"/>
                  </a:schemeClr>
                </a:solidFill>
              </a:rPr>
              <a:t>Nor was deceit found in His mouth”;</a:t>
            </a:r>
            <a:r>
              <a:rPr lang="en-US" sz="2800" dirty="0">
                <a:solidFill>
                  <a:schemeClr val="accent4">
                    <a:lumMod val="60000"/>
                    <a:lumOff val="40000"/>
                  </a:schemeClr>
                </a:solidFill>
              </a:rPr>
              <a:t> </a:t>
            </a:r>
          </a:p>
          <a:p>
            <a:r>
              <a:rPr lang="en-US" sz="2800" baseline="30000" dirty="0">
                <a:solidFill>
                  <a:schemeClr val="bg1"/>
                </a:solidFill>
              </a:rPr>
              <a:t>23</a:t>
            </a:r>
            <a:r>
              <a:rPr lang="en-US" sz="2800" baseline="30000" dirty="0">
                <a:solidFill>
                  <a:schemeClr val="accent4">
                    <a:lumMod val="60000"/>
                    <a:lumOff val="40000"/>
                  </a:schemeClr>
                </a:solidFill>
              </a:rPr>
              <a:t> </a:t>
            </a:r>
            <a:r>
              <a:rPr lang="en-US" sz="2800" dirty="0">
                <a:solidFill>
                  <a:schemeClr val="accent4">
                    <a:lumMod val="60000"/>
                    <a:lumOff val="40000"/>
                  </a:schemeClr>
                </a:solidFill>
              </a:rPr>
              <a:t>who, when He was reviled, did not revile in return; when He suffered, He did not threaten, but committed </a:t>
            </a:r>
            <a:r>
              <a:rPr lang="en-US" sz="2800" i="1" dirty="0">
                <a:solidFill>
                  <a:schemeClr val="accent4">
                    <a:lumMod val="60000"/>
                    <a:lumOff val="40000"/>
                  </a:schemeClr>
                </a:solidFill>
              </a:rPr>
              <a:t>Himself</a:t>
            </a:r>
            <a:r>
              <a:rPr lang="en-US" sz="2800" dirty="0">
                <a:solidFill>
                  <a:schemeClr val="accent4">
                    <a:lumMod val="60000"/>
                    <a:lumOff val="40000"/>
                  </a:schemeClr>
                </a:solidFill>
              </a:rPr>
              <a:t> to Him who judges righteously; </a:t>
            </a:r>
            <a:r>
              <a:rPr lang="en-US" sz="2800" baseline="30000" dirty="0">
                <a:solidFill>
                  <a:schemeClr val="bg1"/>
                </a:solidFill>
              </a:rPr>
              <a:t>24</a:t>
            </a:r>
            <a:r>
              <a:rPr lang="en-US" sz="2800" baseline="30000" dirty="0">
                <a:solidFill>
                  <a:schemeClr val="accent4">
                    <a:lumMod val="60000"/>
                    <a:lumOff val="40000"/>
                  </a:schemeClr>
                </a:solidFill>
              </a:rPr>
              <a:t> </a:t>
            </a:r>
            <a:r>
              <a:rPr lang="en-US" sz="2800" dirty="0">
                <a:solidFill>
                  <a:schemeClr val="accent4">
                    <a:lumMod val="60000"/>
                    <a:lumOff val="40000"/>
                  </a:schemeClr>
                </a:solidFill>
              </a:rPr>
              <a:t>who Himself bore our sins in His own body on the tree, that we, having died to sins, might live for righteousness—by whose stripes you were healed. </a:t>
            </a:r>
            <a:r>
              <a:rPr lang="en-US" sz="2800" baseline="30000" dirty="0">
                <a:solidFill>
                  <a:schemeClr val="accent4">
                    <a:lumMod val="60000"/>
                    <a:lumOff val="40000"/>
                  </a:schemeClr>
                </a:solidFill>
              </a:rPr>
              <a:t>25 </a:t>
            </a:r>
            <a:r>
              <a:rPr lang="en-US" sz="2800" dirty="0">
                <a:solidFill>
                  <a:schemeClr val="accent4">
                    <a:lumMod val="60000"/>
                    <a:lumOff val="40000"/>
                  </a:schemeClr>
                </a:solidFill>
              </a:rPr>
              <a:t>For you were like sheep going astray, but have now returned to the Shepherd and Overseer of your souls. </a:t>
            </a:r>
          </a:p>
        </p:txBody>
      </p:sp>
      <p:sp>
        <p:nvSpPr>
          <p:cNvPr id="8" name="Rectangle 2">
            <a:extLst>
              <a:ext uri="{FF2B5EF4-FFF2-40B4-BE49-F238E27FC236}">
                <a16:creationId xmlns:a16="http://schemas.microsoft.com/office/drawing/2014/main" id="{457CA20C-C79A-413B-A89B-CDAABF5649E1}"/>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427182AE-EE00-4608-A054-E6B8C96879DC}"/>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1:13-25</a:t>
            </a:r>
          </a:p>
        </p:txBody>
      </p:sp>
    </p:spTree>
    <p:extLst>
      <p:ext uri="{BB962C8B-B14F-4D97-AF65-F5344CB8AC3E}">
        <p14:creationId xmlns:p14="http://schemas.microsoft.com/office/powerpoint/2010/main" val="290639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A17CA2-3BFD-4007-8B53-2432FDF67D5A}"/>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1:13-25</a:t>
            </a:r>
          </a:p>
        </p:txBody>
      </p:sp>
    </p:spTree>
    <p:extLst>
      <p:ext uri="{BB962C8B-B14F-4D97-AF65-F5344CB8AC3E}">
        <p14:creationId xmlns:p14="http://schemas.microsoft.com/office/powerpoint/2010/main" val="96925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DB6881-E28D-4640-B6F4-126EE6D5997D}"/>
              </a:ext>
            </a:extLst>
          </p:cNvPr>
          <p:cNvSpPr txBox="1"/>
          <p:nvPr/>
        </p:nvSpPr>
        <p:spPr>
          <a:xfrm>
            <a:off x="449904" y="1357009"/>
            <a:ext cx="8244191" cy="1338828"/>
          </a:xfrm>
          <a:prstGeom prst="rect">
            <a:avLst/>
          </a:prstGeom>
          <a:noFill/>
        </p:spPr>
        <p:txBody>
          <a:bodyPr wrap="square" rtlCol="0">
            <a:spAutoFit/>
          </a:bodyPr>
          <a:lstStyle/>
          <a:p>
            <a:r>
              <a:rPr lang="en-US" sz="2700" dirty="0"/>
              <a:t>Once upon a time, a perfect man and a perfect woman met. After a perfect courtship, they had a perfect wedding.  Their life together was, of course, perfect.</a:t>
            </a:r>
          </a:p>
        </p:txBody>
      </p:sp>
      <p:sp>
        <p:nvSpPr>
          <p:cNvPr id="8" name="Rectangle 2">
            <a:extLst>
              <a:ext uri="{FF2B5EF4-FFF2-40B4-BE49-F238E27FC236}">
                <a16:creationId xmlns:a16="http://schemas.microsoft.com/office/drawing/2014/main" id="{457CA20C-C79A-413B-A89B-CDAABF5649E1}"/>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38BC57C9-50EA-4454-8544-82A264CEAD67}"/>
              </a:ext>
            </a:extLst>
          </p:cNvPr>
          <p:cNvSpPr txBox="1"/>
          <p:nvPr/>
        </p:nvSpPr>
        <p:spPr>
          <a:xfrm>
            <a:off x="449904" y="3860800"/>
            <a:ext cx="8244191" cy="2246769"/>
          </a:xfrm>
          <a:prstGeom prst="rect">
            <a:avLst/>
          </a:prstGeom>
          <a:noFill/>
        </p:spPr>
        <p:txBody>
          <a:bodyPr wrap="square" rtlCol="0">
            <a:spAutoFit/>
          </a:bodyPr>
          <a:lstStyle/>
          <a:p>
            <a:r>
              <a:rPr lang="en-US" sz="2700" dirty="0"/>
              <a:t>Being the perfect couple, they stopped to help.</a:t>
            </a:r>
          </a:p>
          <a:p>
            <a:r>
              <a:rPr lang="en-US" sz="2700" dirty="0"/>
              <a:t>There stood Santa Claus with a huge bundle of toys. </a:t>
            </a:r>
          </a:p>
          <a:p>
            <a:r>
              <a:rPr lang="en-US" sz="2700" dirty="0"/>
              <a:t>Not wanting to disappoint any children on the eve of Christmas, the perfect couple loaded Santa</a:t>
            </a:r>
          </a:p>
          <a:p>
            <a:r>
              <a:rPr lang="en-US" sz="2700" dirty="0"/>
              <a:t>and his toys into their vehicle.</a:t>
            </a:r>
          </a:p>
        </p:txBody>
      </p:sp>
      <p:sp>
        <p:nvSpPr>
          <p:cNvPr id="5" name="TextBox 4">
            <a:extLst>
              <a:ext uri="{FF2B5EF4-FFF2-40B4-BE49-F238E27FC236}">
                <a16:creationId xmlns:a16="http://schemas.microsoft.com/office/drawing/2014/main" id="{BBBA9BA8-FAE6-4C47-9079-204074E8B9A3}"/>
              </a:ext>
            </a:extLst>
          </p:cNvPr>
          <p:cNvSpPr txBox="1"/>
          <p:nvPr/>
        </p:nvSpPr>
        <p:spPr>
          <a:xfrm>
            <a:off x="449904" y="2611582"/>
            <a:ext cx="8244191" cy="1754326"/>
          </a:xfrm>
          <a:prstGeom prst="rect">
            <a:avLst/>
          </a:prstGeom>
          <a:noFill/>
        </p:spPr>
        <p:txBody>
          <a:bodyPr wrap="square" rtlCol="0">
            <a:spAutoFit/>
          </a:bodyPr>
          <a:lstStyle/>
          <a:p>
            <a:r>
              <a:rPr lang="en-US" sz="2700" dirty="0"/>
              <a:t>One snowy, stormy Christmas Eve, this perfect couple was driving their perfect car along a winding road when they noticed someone at the side of the road in distress. </a:t>
            </a:r>
          </a:p>
          <a:p>
            <a:pPr algn="l"/>
            <a:endParaRPr lang="en-US" sz="2700" dirty="0">
              <a:solidFill>
                <a:schemeClr val="accent4">
                  <a:lumMod val="60000"/>
                  <a:lumOff val="40000"/>
                </a:schemeClr>
              </a:solidFill>
            </a:endParaRPr>
          </a:p>
        </p:txBody>
      </p:sp>
      <p:sp>
        <p:nvSpPr>
          <p:cNvPr id="7" name="TextBox 6">
            <a:extLst>
              <a:ext uri="{FF2B5EF4-FFF2-40B4-BE49-F238E27FC236}">
                <a16:creationId xmlns:a16="http://schemas.microsoft.com/office/drawing/2014/main" id="{BC6D497A-A006-45B7-B31A-96DC926BD9C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1:13-25</a:t>
            </a:r>
          </a:p>
        </p:txBody>
      </p:sp>
    </p:spTree>
    <p:extLst>
      <p:ext uri="{BB962C8B-B14F-4D97-AF65-F5344CB8AC3E}">
        <p14:creationId xmlns:p14="http://schemas.microsoft.com/office/powerpoint/2010/main" val="219883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3" presetClass="emph" presetSubtype="2" fill="hold" grpId="1" nodeType="withEffect">
                                  <p:stCondLst>
                                    <p:cond delay="0"/>
                                  </p:stCondLst>
                                  <p:childTnLst>
                                    <p:animClr clrSpc="rgb" dir="cw">
                                      <p:cBhvr override="childStyle">
                                        <p:cTn id="21" dur="5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5" grpId="0"/>
      <p:bldP spid="5"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DB6881-E28D-4640-B6F4-126EE6D5997D}"/>
              </a:ext>
            </a:extLst>
          </p:cNvPr>
          <p:cNvSpPr txBox="1"/>
          <p:nvPr/>
        </p:nvSpPr>
        <p:spPr>
          <a:xfrm>
            <a:off x="449904" y="1357009"/>
            <a:ext cx="8244191" cy="1815882"/>
          </a:xfrm>
          <a:prstGeom prst="rect">
            <a:avLst/>
          </a:prstGeom>
          <a:noFill/>
        </p:spPr>
        <p:txBody>
          <a:bodyPr wrap="square" rtlCol="0">
            <a:spAutoFit/>
          </a:bodyPr>
          <a:lstStyle/>
          <a:p>
            <a:r>
              <a:rPr lang="en-US" sz="2700" dirty="0"/>
              <a:t>Soon they were driving along delivering the toys. </a:t>
            </a:r>
          </a:p>
          <a:p>
            <a:r>
              <a:rPr lang="en-US" sz="2700" dirty="0"/>
              <a:t>Unfortunately, the driving conditions deteriorated and the perfect couple and Santa Claus had an accident.</a:t>
            </a:r>
          </a:p>
          <a:p>
            <a:r>
              <a:rPr lang="en-US" sz="2700" dirty="0"/>
              <a:t>Only one of them survived the accident.</a:t>
            </a:r>
          </a:p>
        </p:txBody>
      </p:sp>
      <p:sp>
        <p:nvSpPr>
          <p:cNvPr id="8" name="Rectangle 2">
            <a:extLst>
              <a:ext uri="{FF2B5EF4-FFF2-40B4-BE49-F238E27FC236}">
                <a16:creationId xmlns:a16="http://schemas.microsoft.com/office/drawing/2014/main" id="{457CA20C-C79A-413B-A89B-CDAABF5649E1}"/>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D04977C9-CC71-4D34-B7A5-FCB2493862E5}"/>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1:13-25</a:t>
            </a:r>
          </a:p>
        </p:txBody>
      </p:sp>
    </p:spTree>
    <p:extLst>
      <p:ext uri="{BB962C8B-B14F-4D97-AF65-F5344CB8AC3E}">
        <p14:creationId xmlns:p14="http://schemas.microsoft.com/office/powerpoint/2010/main" val="4506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1 Peter">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 Peter">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a:solidFill>
              <a:schemeClr val="accent4">
                <a:lumMod val="60000"/>
                <a:lumOff val="40000"/>
              </a:schemeClr>
            </a:solidFill>
          </a:defRPr>
        </a:defPPr>
      </a:lstStyle>
    </a:txDef>
  </a:objectDefaults>
  <a:extraClrSchemeLst/>
  <a:extLst>
    <a:ext uri="{05A4C25C-085E-4340-85A3-A5531E510DB2}">
      <thm15:themeFamily xmlns:thm15="http://schemas.microsoft.com/office/thememl/2012/main" name="Presentation3" id="{DAF4B5C9-370A-4359-A443-302761C5E357}" vid="{AC8D97E7-3004-4F56-AC72-D240B1F9303B}"/>
    </a:ext>
  </a:extLst>
</a:theme>
</file>

<file path=docProps/app.xml><?xml version="1.0" encoding="utf-8"?>
<Properties xmlns="http://schemas.openxmlformats.org/officeDocument/2006/extended-properties" xmlns:vt="http://schemas.openxmlformats.org/officeDocument/2006/docPropsVTypes">
  <Template>1_Peter</Template>
  <TotalTime>58</TotalTime>
  <Words>933</Words>
  <Application>Microsoft Office PowerPoint</Application>
  <PresentationFormat>On-screen Show (4:3)</PresentationFormat>
  <Paragraphs>98</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Cuivrerie</vt: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13</cp:revision>
  <dcterms:created xsi:type="dcterms:W3CDTF">2018-11-06T18:04:25Z</dcterms:created>
  <dcterms:modified xsi:type="dcterms:W3CDTF">2019-03-24T19:58:06Z</dcterms:modified>
</cp:coreProperties>
</file>